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notesMasterIdLst>
    <p:notesMasterId r:id="rId8"/>
  </p:notesMasterIdLst>
  <p:sldIdLst>
    <p:sldId id="256" r:id="rId2"/>
    <p:sldId id="261" r:id="rId3"/>
    <p:sldId id="262" r:id="rId4"/>
    <p:sldId id="272" r:id="rId5"/>
    <p:sldId id="276" r:id="rId6"/>
    <p:sldId id="275" r:id="rId7"/>
  </p:sldIdLst>
  <p:sldSz cx="12192000" cy="6858000"/>
  <p:notesSz cx="6858000" cy="12192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44891" autoAdjust="0"/>
  </p:normalViewPr>
  <p:slideViewPr>
    <p:cSldViewPr>
      <p:cViewPr varScale="1">
        <p:scale>
          <a:sx n="33" d="100"/>
          <a:sy n="33" d="100"/>
        </p:scale>
        <p:origin x="2154" y="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Header Placehold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en-US"/>
          </a:p>
        </p:txBody>
      </p:sp>
      <p:sp>
        <p:nvSpPr>
          <p:cNvPr id="5" name="Date Placehold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AEAEAA6F-A153-7146-94C8-FAA7EC3D5994}" type="datetimeFigureOut">
              <a:t>2/8/2021</a:t>
            </a:fld>
            <a:endParaRPr lang="en-US"/>
          </a:p>
        </p:txBody>
      </p:sp>
      <p:sp>
        <p:nvSpPr>
          <p:cNvPr id="6" name="Slide Image Placeholder 3"/>
          <p:cNvSpPr>
            <a:spLocks noGrp="1" noRot="1" noChangeAspec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en-US"/>
          </a:p>
        </p:txBody>
      </p:sp>
      <p:sp>
        <p:nvSpPr>
          <p:cNvPr id="7" name="Notes Placehold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8" name="Footer Placehold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en-US"/>
          </a:p>
        </p:txBody>
      </p:sp>
      <p:sp>
        <p:nvSpPr>
          <p:cNvPr id="9" name="Slide Number Placehold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8D416DD8-F7E8-1040-9E6A-6166CE3E3675}" type="slidenum">
              <a:t>‹#›</a:t>
            </a:fld>
            <a:endParaRPr lang="en-US"/>
          </a:p>
        </p:txBody>
      </p:sp>
    </p:spTree>
    <p:extLst>
      <p:ext uri="{BB962C8B-B14F-4D97-AF65-F5344CB8AC3E}">
        <p14:creationId xmlns:p14="http://schemas.microsoft.com/office/powerpoint/2010/main" val="3166091934"/>
      </p:ext>
    </p:extLst>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Slide Image Placeholder 1"/>
          <p:cNvSpPr>
            <a:spLocks noGrp="1" noRot="1" noChangeAspect="1"/>
          </p:cNvSpPr>
          <p:nvPr>
            <p:ph type="sldImg"/>
          </p:nvPr>
        </p:nvSpPr>
        <p:spPr bwMode="auto"/>
      </p:sp>
      <p:sp>
        <p:nvSpPr>
          <p:cNvPr id="5" name="Notes Placeholder 2"/>
          <p:cNvSpPr>
            <a:spLocks noGrp="1"/>
          </p:cNvSpPr>
          <p:nvPr>
            <p:ph type="body" idx="1"/>
          </p:nvPr>
        </p:nvSpPr>
        <p:spPr bwMode="auto"/>
        <p:txBody>
          <a:bodyPr/>
          <a:lstStyle/>
          <a:p>
            <a:pPr>
              <a:defRPr/>
            </a:pPr>
            <a:endParaRPr lang="en-US" dirty="0"/>
          </a:p>
        </p:txBody>
      </p:sp>
      <p:sp>
        <p:nvSpPr>
          <p:cNvPr id="6" name="Slide Number Placeholder 3"/>
          <p:cNvSpPr>
            <a:spLocks noGrp="1"/>
          </p:cNvSpPr>
          <p:nvPr>
            <p:ph type="sldNum" sz="quarter" idx="5"/>
          </p:nvPr>
        </p:nvSpPr>
        <p:spPr bwMode="auto"/>
        <p:txBody>
          <a:bodyPr/>
          <a:lstStyle/>
          <a:p>
            <a:pPr>
              <a:defRPr/>
            </a:pPr>
            <a:fld id="{8D416DD8-F7E8-1040-9E6A-6166CE3E3675}" type="slidenum">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Slide Image Placeholder 1"/>
          <p:cNvSpPr>
            <a:spLocks noGrp="1" noRot="1" noChangeAspect="1"/>
          </p:cNvSpPr>
          <p:nvPr>
            <p:ph type="sldImg"/>
          </p:nvPr>
        </p:nvSpPr>
        <p:spPr bwMode="auto"/>
      </p:sp>
      <p:sp>
        <p:nvSpPr>
          <p:cNvPr id="5" name="Notes Placeholder 2"/>
          <p:cNvSpPr>
            <a:spLocks noGrp="1"/>
          </p:cNvSpPr>
          <p:nvPr>
            <p:ph type="body" idx="1"/>
          </p:nvPr>
        </p:nvSpPr>
        <p:spPr bwMode="auto"/>
        <p:txBody>
          <a:bodyPr/>
          <a:lstStyle/>
          <a:p>
            <a:pPr>
              <a:defRPr/>
            </a:pPr>
            <a:r>
              <a:rPr lang="en-GB" dirty="0"/>
              <a:t>Frightening statistics</a:t>
            </a:r>
            <a:endParaRPr dirty="0"/>
          </a:p>
          <a:p>
            <a:pPr>
              <a:defRPr/>
            </a:pPr>
            <a:r>
              <a:rPr lang="en-GB" dirty="0" err="1" smtClean="0"/>
              <a:t>Meantal</a:t>
            </a:r>
            <a:r>
              <a:rPr lang="en-GB" dirty="0" smtClean="0"/>
              <a:t> health taboo-</a:t>
            </a:r>
            <a:r>
              <a:rPr lang="en-GB" baseline="0" dirty="0" smtClean="0"/>
              <a:t> its going. </a:t>
            </a:r>
          </a:p>
          <a:p>
            <a:pPr>
              <a:defRPr/>
            </a:pPr>
            <a:r>
              <a:rPr lang="en-GB" baseline="0" dirty="0" smtClean="0"/>
              <a:t>Wont frighten you with statistics but worrying elements of this are getting younger in our children. </a:t>
            </a:r>
          </a:p>
          <a:p>
            <a:pPr>
              <a:defRPr/>
            </a:pPr>
            <a:r>
              <a:rPr lang="en-GB" baseline="0" dirty="0" smtClean="0"/>
              <a:t>Regardless of COVID we have to try and equip our children with strategies </a:t>
            </a:r>
            <a:br>
              <a:rPr lang="en-GB" baseline="0" dirty="0" smtClean="0"/>
            </a:br>
            <a:r>
              <a:rPr lang="en-GB" baseline="0" dirty="0" smtClean="0"/>
              <a:t>Give them a tool kit- not stick a plaster- sometimes this feels like the harder choice because we want to fix it for them.</a:t>
            </a:r>
          </a:p>
          <a:p>
            <a:pPr>
              <a:defRPr/>
            </a:pPr>
            <a:r>
              <a:rPr lang="en-GB" baseline="0" dirty="0" smtClean="0"/>
              <a:t>Think about yourself- its only when you go through something you learn and it shapes you</a:t>
            </a:r>
            <a:endParaRPr dirty="0"/>
          </a:p>
          <a:p>
            <a:pPr>
              <a:defRPr/>
            </a:pPr>
            <a:endParaRPr lang="en-GB" dirty="0"/>
          </a:p>
          <a:p>
            <a:pPr>
              <a:defRPr/>
            </a:pPr>
            <a:r>
              <a:rPr lang="en-GB" dirty="0"/>
              <a:t>Preparation not denial </a:t>
            </a:r>
            <a:endParaRPr dirty="0"/>
          </a:p>
          <a:p>
            <a:pPr>
              <a:defRPr/>
            </a:pPr>
            <a:endParaRPr lang="en-GB" dirty="0"/>
          </a:p>
          <a:p>
            <a:pPr>
              <a:defRPr/>
            </a:pPr>
            <a:r>
              <a:rPr lang="en-GB" dirty="0" smtClean="0"/>
              <a:t>You have a mental health- its as significant as your physical health. </a:t>
            </a:r>
            <a:br>
              <a:rPr lang="en-GB" dirty="0" smtClean="0"/>
            </a:br>
            <a:r>
              <a:rPr lang="en-GB" dirty="0" smtClean="0"/>
              <a:t>All about Well </a:t>
            </a:r>
            <a:r>
              <a:rPr lang="en-GB" dirty="0"/>
              <a:t>being</a:t>
            </a:r>
            <a:endParaRPr dirty="0"/>
          </a:p>
          <a:p>
            <a:pPr>
              <a:defRPr/>
            </a:pPr>
            <a:r>
              <a:rPr lang="en-GB" dirty="0"/>
              <a:t>Emotionally stable, know that pressures will hit you but give skills to cope </a:t>
            </a:r>
            <a:endParaRPr lang="en-GB" dirty="0" smtClean="0"/>
          </a:p>
          <a:p>
            <a:pPr>
              <a:defRPr/>
            </a:pPr>
            <a:endParaRPr lang="en-GB" dirty="0" smtClean="0"/>
          </a:p>
          <a:p>
            <a:pPr>
              <a:defRPr/>
            </a:pPr>
            <a:r>
              <a:rPr lang="en-GB" dirty="0" smtClean="0"/>
              <a:t>Airplane model overused- sort your own oxygen mask before others- I’ve always struggled with this analogy-</a:t>
            </a:r>
            <a:r>
              <a:rPr lang="en-GB" baseline="0" dirty="0" smtClean="0"/>
              <a:t> but the essence of what it is saying is look after yourself keep check of yourself as well as your children because when you are running alongside them in that marathon you will run out of steam and then you wont help. </a:t>
            </a:r>
            <a:endParaRPr lang="en-US" dirty="0"/>
          </a:p>
        </p:txBody>
      </p:sp>
      <p:sp>
        <p:nvSpPr>
          <p:cNvPr id="6" name="Slide Number Placeholder 3"/>
          <p:cNvSpPr>
            <a:spLocks noGrp="1"/>
          </p:cNvSpPr>
          <p:nvPr>
            <p:ph type="sldNum" sz="quarter" idx="5"/>
          </p:nvPr>
        </p:nvSpPr>
        <p:spPr bwMode="auto"/>
        <p:txBody>
          <a:bodyPr/>
          <a:lstStyle/>
          <a:p>
            <a:pPr>
              <a:defRPr/>
            </a:pPr>
            <a:fld id="{8D416DD8-F7E8-1040-9E6A-6166CE3E3675}" type="slidenum">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Slide Image Placeholder 1"/>
          <p:cNvSpPr>
            <a:spLocks noGrp="1" noRot="1" noChangeAspect="1"/>
          </p:cNvSpPr>
          <p:nvPr>
            <p:ph type="sldImg"/>
          </p:nvPr>
        </p:nvSpPr>
        <p:spPr bwMode="auto"/>
      </p:sp>
      <p:sp>
        <p:nvSpPr>
          <p:cNvPr id="5" name="Notes Placeholder 2"/>
          <p:cNvSpPr>
            <a:spLocks noGrp="1"/>
          </p:cNvSpPr>
          <p:nvPr>
            <p:ph type="body" idx="1"/>
          </p:nvPr>
        </p:nvSpPr>
        <p:spPr bwMode="auto"/>
        <p:txBody>
          <a:bodyPr/>
          <a:lstStyle/>
          <a:p>
            <a:pPr>
              <a:defRPr/>
            </a:pPr>
            <a:r>
              <a:rPr lang="en-GB" dirty="0" smtClean="0"/>
              <a:t>So where can we start- for the sake of today 2 small strategies</a:t>
            </a:r>
          </a:p>
          <a:p>
            <a:pPr>
              <a:defRPr/>
            </a:pPr>
            <a:endParaRPr lang="en-GB" dirty="0" smtClean="0"/>
          </a:p>
          <a:p>
            <a:pPr>
              <a:defRPr/>
            </a:pPr>
            <a:r>
              <a:rPr lang="en-GB" dirty="0" err="1" smtClean="0"/>
              <a:t>Mindset</a:t>
            </a:r>
            <a:r>
              <a:rPr lang="en-GB" dirty="0" smtClean="0"/>
              <a:t>-</a:t>
            </a:r>
            <a:r>
              <a:rPr lang="en-GB" baseline="0" dirty="0" smtClean="0"/>
              <a:t> simple part of changing your </a:t>
            </a:r>
            <a:r>
              <a:rPr lang="en-GB" baseline="0" dirty="0" err="1" smtClean="0"/>
              <a:t>childrens</a:t>
            </a:r>
            <a:r>
              <a:rPr lang="en-GB" baseline="0" dirty="0" smtClean="0"/>
              <a:t> </a:t>
            </a:r>
            <a:r>
              <a:rPr lang="en-GB" baseline="0" dirty="0" err="1" smtClean="0"/>
              <a:t>mindset</a:t>
            </a:r>
            <a:r>
              <a:rPr lang="en-GB" baseline="0" dirty="0" smtClean="0"/>
              <a:t> (and yours) </a:t>
            </a:r>
          </a:p>
          <a:p>
            <a:pPr>
              <a:defRPr/>
            </a:pPr>
            <a:r>
              <a:rPr lang="en-US" dirty="0" smtClean="0"/>
              <a:t>These simple strategies</a:t>
            </a:r>
            <a:r>
              <a:rPr lang="en-US" baseline="0" dirty="0" smtClean="0"/>
              <a:t> help them look at challenges in a different way. Stops us feeling we cant do it-</a:t>
            </a:r>
          </a:p>
          <a:p>
            <a:pPr>
              <a:defRPr/>
            </a:pPr>
            <a:r>
              <a:rPr lang="en-US" baseline="0" dirty="0" smtClean="0"/>
              <a:t>This comes from school work to when they are feeling these emotions too</a:t>
            </a:r>
          </a:p>
          <a:p>
            <a:pPr>
              <a:defRPr/>
            </a:pPr>
            <a:endParaRPr lang="en-US" baseline="0" dirty="0" smtClean="0"/>
          </a:p>
          <a:p>
            <a:pPr>
              <a:defRPr/>
            </a:pPr>
            <a:r>
              <a:rPr lang="en-US" baseline="0" dirty="0" smtClean="0"/>
              <a:t>Perseverance – keep going resilience – our kids are SOOOO resilient </a:t>
            </a:r>
          </a:p>
          <a:p>
            <a:pPr>
              <a:defRPr/>
            </a:pPr>
            <a:endParaRPr lang="en-US" baseline="0" dirty="0" smtClean="0"/>
          </a:p>
          <a:p>
            <a:pPr>
              <a:defRPr/>
            </a:pPr>
            <a:r>
              <a:rPr lang="en-US" baseline="0" dirty="0" smtClean="0"/>
              <a:t>Staff as well- so as parents- set ourselves changes FAMILY </a:t>
            </a:r>
          </a:p>
          <a:p>
            <a:pPr>
              <a:defRPr/>
            </a:pPr>
            <a:r>
              <a:rPr lang="en-US" baseline="0" dirty="0" smtClean="0"/>
              <a:t>5k- staff </a:t>
            </a:r>
          </a:p>
          <a:p>
            <a:pPr>
              <a:defRPr/>
            </a:pPr>
            <a:r>
              <a:rPr lang="en-US" baseline="0" dirty="0" smtClean="0"/>
              <a:t>Children- ride bike without stabilizers </a:t>
            </a:r>
            <a:r>
              <a:rPr lang="en-US" baseline="0" dirty="0" err="1" smtClean="0"/>
              <a:t>etc</a:t>
            </a:r>
            <a:r>
              <a:rPr lang="en-US" baseline="0" dirty="0" smtClean="0"/>
              <a:t> </a:t>
            </a:r>
          </a:p>
          <a:p>
            <a:pPr>
              <a:defRPr/>
            </a:pPr>
            <a:endParaRPr lang="en-US" dirty="0"/>
          </a:p>
        </p:txBody>
      </p:sp>
      <p:sp>
        <p:nvSpPr>
          <p:cNvPr id="6" name="Slide Number Placeholder 3"/>
          <p:cNvSpPr>
            <a:spLocks noGrp="1"/>
          </p:cNvSpPr>
          <p:nvPr>
            <p:ph type="sldNum" sz="quarter" idx="5"/>
          </p:nvPr>
        </p:nvSpPr>
        <p:spPr bwMode="auto"/>
        <p:txBody>
          <a:bodyPr/>
          <a:lstStyle/>
          <a:p>
            <a:pPr>
              <a:defRPr/>
            </a:pPr>
            <a:fld id="{8D416DD8-F7E8-1040-9E6A-6166CE3E3675}" type="slidenum">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2. This is when all the other </a:t>
            </a:r>
            <a:r>
              <a:rPr lang="en-GB" dirty="0" err="1" smtClean="0"/>
              <a:t>stratgeies</a:t>
            </a:r>
            <a:r>
              <a:rPr lang="en-GB" dirty="0" smtClean="0"/>
              <a:t> have gone</a:t>
            </a:r>
            <a:r>
              <a:rPr lang="en-GB" baseline="0" dirty="0" smtClean="0"/>
              <a:t> and our kids have exploded. </a:t>
            </a:r>
          </a:p>
          <a:p>
            <a:r>
              <a:rPr lang="en-GB" baseline="0" dirty="0" smtClean="0"/>
              <a:t>Its called flipping their lid- we teach children from 4 and show them- flight fright = thumb</a:t>
            </a:r>
          </a:p>
          <a:p>
            <a:endParaRPr lang="en-GB" baseline="0" dirty="0" smtClean="0"/>
          </a:p>
          <a:p>
            <a:r>
              <a:rPr lang="en-GB" baseline="0" dirty="0" smtClean="0"/>
              <a:t>So parents the truth is they are not in </a:t>
            </a:r>
            <a:r>
              <a:rPr lang="en-GB" baseline="0" dirty="0" err="1" smtClean="0"/>
              <a:t>ontrol</a:t>
            </a:r>
            <a:r>
              <a:rPr lang="en-GB" baseline="0" dirty="0" smtClean="0"/>
              <a:t> of what they are doing- choices </a:t>
            </a:r>
            <a:r>
              <a:rPr lang="en-GB" baseline="0" dirty="0" err="1" smtClean="0"/>
              <a:t>hae</a:t>
            </a:r>
            <a:r>
              <a:rPr lang="en-GB" baseline="0" dirty="0" smtClean="0"/>
              <a:t> gone, the nerves cant reach those parts of the brain- </a:t>
            </a:r>
            <a:r>
              <a:rPr lang="en-GB" baseline="0" dirty="0" err="1" smtClean="0"/>
              <a:t>thjis</a:t>
            </a:r>
            <a:r>
              <a:rPr lang="en-GB" baseline="0" dirty="0" smtClean="0"/>
              <a:t> looks </a:t>
            </a:r>
            <a:r>
              <a:rPr lang="en-GB" baseline="0" dirty="0" err="1" smtClean="0"/>
              <a:t>dffierent</a:t>
            </a:r>
            <a:r>
              <a:rPr lang="en-GB" baseline="0" dirty="0" smtClean="0"/>
              <a:t> in 5 year old that 15 but the principle is the same. </a:t>
            </a:r>
          </a:p>
          <a:p>
            <a:endParaRPr lang="en-GB" baseline="0" dirty="0" smtClean="0"/>
          </a:p>
          <a:p>
            <a:r>
              <a:rPr lang="en-GB" baseline="0" dirty="0" smtClean="0"/>
              <a:t>Inside out box- flip lid anger sadness- negative but not EC </a:t>
            </a:r>
          </a:p>
          <a:p>
            <a:endParaRPr lang="en-GB" baseline="0" dirty="0" smtClean="0"/>
          </a:p>
          <a:p>
            <a:r>
              <a:rPr lang="en-GB" baseline="0" dirty="0" smtClean="0"/>
              <a:t>This happens to us too- me and my </a:t>
            </a:r>
            <a:r>
              <a:rPr lang="en-GB" baseline="0" dirty="0" err="1" smtClean="0"/>
              <a:t>youndest</a:t>
            </a:r>
            <a:r>
              <a:rPr lang="en-GB" baseline="0" dirty="0" smtClean="0"/>
              <a:t> have a new way of dealing with this we show each other where we are at. And sometimes the best thing I can do is walk away, </a:t>
            </a:r>
            <a:r>
              <a:rPr lang="en-GB" baseline="0" dirty="0" err="1" smtClean="0"/>
              <a:t>thien</a:t>
            </a:r>
            <a:r>
              <a:rPr lang="en-GB" baseline="0" dirty="0" smtClean="0"/>
              <a:t> come back to it. </a:t>
            </a:r>
            <a:endParaRPr lang="en-GB" dirty="0"/>
          </a:p>
        </p:txBody>
      </p:sp>
      <p:sp>
        <p:nvSpPr>
          <p:cNvPr id="4" name="Slide Number Placeholder 3"/>
          <p:cNvSpPr>
            <a:spLocks noGrp="1"/>
          </p:cNvSpPr>
          <p:nvPr>
            <p:ph type="sldNum" sz="quarter" idx="10"/>
          </p:nvPr>
        </p:nvSpPr>
        <p:spPr/>
        <p:txBody>
          <a:bodyPr/>
          <a:lstStyle/>
          <a:p>
            <a:pPr>
              <a:defRPr/>
            </a:pPr>
            <a:fld id="{8D416DD8-F7E8-1040-9E6A-6166CE3E3675}" type="slidenum">
              <a:rPr lang="en-GB" smtClean="0"/>
              <a:t>4</a:t>
            </a:fld>
            <a:endParaRPr lang="en-GB"/>
          </a:p>
        </p:txBody>
      </p:sp>
    </p:spTree>
    <p:extLst>
      <p:ext uri="{BB962C8B-B14F-4D97-AF65-F5344CB8AC3E}">
        <p14:creationId xmlns:p14="http://schemas.microsoft.com/office/powerpoint/2010/main" val="750013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Maybe create your own inside out box- INSIDE OUT FILM</a:t>
            </a:r>
          </a:p>
          <a:p>
            <a:endParaRPr lang="en-GB" dirty="0" smtClean="0"/>
          </a:p>
          <a:p>
            <a:r>
              <a:rPr lang="en-GB" dirty="0" smtClean="0"/>
              <a:t>Spend some time colouring with your child- colour therapy is amazing </a:t>
            </a:r>
          </a:p>
          <a:p>
            <a:r>
              <a:rPr lang="en-GB" dirty="0" smtClean="0"/>
              <a:t>Ask them 3 stars and a wish- 3 good things about the day and 1 to improve</a:t>
            </a:r>
          </a:p>
          <a:p>
            <a:r>
              <a:rPr lang="en-GB" dirty="0" smtClean="0"/>
              <a:t>- Boys walk home </a:t>
            </a:r>
          </a:p>
          <a:p>
            <a:r>
              <a:rPr lang="en-GB" dirty="0" smtClean="0"/>
              <a:t>Its all in their time not ours-</a:t>
            </a:r>
          </a:p>
          <a:p>
            <a:r>
              <a:rPr lang="en-GB" dirty="0" smtClean="0"/>
              <a:t>Walk away and take a breath- </a:t>
            </a:r>
          </a:p>
          <a:p>
            <a:r>
              <a:rPr lang="en-GB" dirty="0" smtClean="0"/>
              <a:t>CALM app Mindfulness app- others suggested </a:t>
            </a:r>
          </a:p>
          <a:p>
            <a:r>
              <a:rPr lang="en-GB" dirty="0" smtClean="0"/>
              <a:t>Signpost- if need more support</a:t>
            </a:r>
          </a:p>
          <a:p>
            <a:endParaRPr lang="en-GB" dirty="0" smtClean="0"/>
          </a:p>
          <a:p>
            <a:r>
              <a:rPr lang="en-GB" dirty="0" smtClean="0"/>
              <a:t>NEXT WEEK- EMOTION COACHING!!!!!  </a:t>
            </a:r>
          </a:p>
          <a:p>
            <a:endParaRPr lang="en-GB" dirty="0"/>
          </a:p>
        </p:txBody>
      </p:sp>
      <p:sp>
        <p:nvSpPr>
          <p:cNvPr id="4" name="Slide Number Placeholder 3"/>
          <p:cNvSpPr>
            <a:spLocks noGrp="1"/>
          </p:cNvSpPr>
          <p:nvPr>
            <p:ph type="sldNum" sz="quarter" idx="10"/>
          </p:nvPr>
        </p:nvSpPr>
        <p:spPr/>
        <p:txBody>
          <a:bodyPr/>
          <a:lstStyle/>
          <a:p>
            <a:pPr>
              <a:defRPr/>
            </a:pPr>
            <a:fld id="{8D416DD8-F7E8-1040-9E6A-6166CE3E3675}" type="slidenum">
              <a:rPr lang="en-GB" smtClean="0"/>
              <a:t>6</a:t>
            </a:fld>
            <a:endParaRPr lang="en-GB"/>
          </a:p>
        </p:txBody>
      </p:sp>
    </p:spTree>
    <p:extLst>
      <p:ext uri="{BB962C8B-B14F-4D97-AF65-F5344CB8AC3E}">
        <p14:creationId xmlns:p14="http://schemas.microsoft.com/office/powerpoint/2010/main" val="16201589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2317032717"/>
      </p:ext>
    </p:extLst>
  </p:cSld>
  <p:clrMapOvr>
    <a:masterClrMapping/>
  </p:clrMapOvr>
  <p:hf/>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1498825193"/>
      </p:ext>
    </p:extLst>
  </p:cSld>
  <p:clrMapOvr>
    <a:masterClrMapping/>
  </p:clrMapOvr>
  <p:hf/>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4247438973"/>
      </p:ext>
    </p:extLst>
  </p:cSld>
  <p:clrMapOvr>
    <a:masterClrMapping/>
  </p:clrMapOvr>
  <p:hf/>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196600372"/>
      </p:ext>
    </p:extLst>
  </p:cSld>
  <p:clrMapOvr>
    <a:masterClrMapping/>
  </p:clrMapOvr>
  <p:hf/>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1794891333"/>
      </p:ext>
    </p:extLst>
  </p:cSld>
  <p:clrMapOvr>
    <a:masterClrMapping/>
  </p:clrMapOvr>
  <p:hf/>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1261617164"/>
      </p:ext>
    </p:extLst>
  </p:cSld>
  <p:clrMapOvr>
    <a:masterClrMapping/>
  </p:clrMapOvr>
  <p:hf/>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111057547"/>
      </p:ext>
    </p:extLst>
  </p:cSld>
  <p:clrMapOvr>
    <a:masterClrMapping/>
  </p:clrMapOvr>
  <p:hf/>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1548368567"/>
      </p:ext>
    </p:extLst>
  </p:cSld>
  <p:clrMapOvr>
    <a:masterClrMapping/>
  </p:clrMapOvr>
  <p:hf/>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1127370379"/>
      </p:ext>
    </p:extLst>
  </p:cSld>
  <p:clrMapOvr>
    <a:masterClrMapping/>
  </p:clrMapOvr>
  <p:hf/>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3149295936"/>
      </p:ext>
    </p:extLst>
  </p:cSld>
  <p:clrMapOvr>
    <a:masterClrMapping/>
  </p:clrMapOvr>
  <p:hf/>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fld id="{48A87A34-81AB-432B-8DAE-1953F412C126}" type="datetimeFigureOut">
              <a:rPr lang="en-GB" smtClean="0"/>
              <a:t>08/02/2021</a:t>
            </a:fld>
            <a:endParaRPr lang="en-GB"/>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316045020"/>
      </p:ext>
    </p:extLst>
  </p:cSld>
  <p:clrMapOvr>
    <a:masterClrMapping/>
  </p:clrMapOvr>
  <p:hf/>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title" preserve="1" userDrawn="1">
  <p:cSld name="1_Title Slide">
    <p:spTree>
      <p:nvGrpSpPr>
        <p:cNvPr id="1" name=""/>
        <p:cNvGrpSpPr/>
        <p:nvPr/>
      </p:nvGrpSpPr>
      <p:grpSpPr bwMode="auto">
        <a:xfrm>
          <a:off x="0" y="0"/>
          <a:ext cx="0" cy="0"/>
          <a:chOff x="0" y="0"/>
          <a:chExt cx="0" cy="0"/>
        </a:xfrm>
      </p:grpSpPr>
      <p:pic>
        <p:nvPicPr>
          <p:cNvPr id="4" name="Picture 6" descr="C0-HD-BTM.png"/>
          <p:cNvPicPr>
            <a:picLocks noChangeAspect="1"/>
          </p:cNvPicPr>
          <p:nvPr/>
        </p:nvPicPr>
        <p:blipFill>
          <a:blip r:embed="rId2"/>
          <a:stretch/>
        </p:blipFill>
        <p:spPr bwMode="auto">
          <a:xfrm>
            <a:off x="0" y="4375150"/>
            <a:ext cx="12192000" cy="2482850"/>
          </a:xfrm>
          <a:prstGeom prst="rect">
            <a:avLst/>
          </a:prstGeom>
        </p:spPr>
      </p:pic>
      <p:sp>
        <p:nvSpPr>
          <p:cNvPr id="5" name="Title 1"/>
          <p:cNvSpPr>
            <a:spLocks noGrp="1"/>
          </p:cNvSpPr>
          <p:nvPr>
            <p:ph type="ctrTitle"/>
          </p:nvPr>
        </p:nvSpPr>
        <p:spPr bwMode="auto">
          <a:xfrm>
            <a:off x="1371600" y="1803405"/>
            <a:ext cx="9448799" cy="1825096"/>
          </a:xfrm>
        </p:spPr>
        <p:txBody>
          <a:bodyPr anchor="b">
            <a:normAutofit/>
          </a:bodyPr>
          <a:lstStyle>
            <a:lvl1pPr algn="l">
              <a:defRPr sz="6000"/>
            </a:lvl1pPr>
          </a:lstStyle>
          <a:p>
            <a:pPr>
              <a:defRPr/>
            </a:pPr>
            <a:r>
              <a:rPr lang="en-GB"/>
              <a:t>Click to edit Master title style</a:t>
            </a:r>
            <a:endParaRPr lang="en-US"/>
          </a:p>
        </p:txBody>
      </p:sp>
      <p:sp>
        <p:nvSpPr>
          <p:cNvPr id="6" name="Subtitle 2"/>
          <p:cNvSpPr>
            <a:spLocks noGrp="1"/>
          </p:cNvSpPr>
          <p:nvPr>
            <p:ph type="subTitle" idx="1"/>
          </p:nvPr>
        </p:nvSpPr>
        <p:spPr bwMode="auto">
          <a:xfrm>
            <a:off x="1371600" y="3632201"/>
            <a:ext cx="9448799"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GB"/>
              <a:t>Click to edit Master subtitle style</a:t>
            </a:r>
            <a:endParaRPr lang="en-US"/>
          </a:p>
        </p:txBody>
      </p:sp>
      <p:sp>
        <p:nvSpPr>
          <p:cNvPr id="7" name="Date Placeholder 3"/>
          <p:cNvSpPr>
            <a:spLocks noGrp="1"/>
          </p:cNvSpPr>
          <p:nvPr>
            <p:ph type="dt" sz="half" idx="10"/>
          </p:nvPr>
        </p:nvSpPr>
        <p:spPr bwMode="auto">
          <a:xfrm>
            <a:off x="7909561" y="4314328"/>
            <a:ext cx="2910840" cy="374642"/>
          </a:xfrm>
        </p:spPr>
        <p:txBody>
          <a:bodyPr/>
          <a:lstStyle/>
          <a:p>
            <a:pPr>
              <a:defRPr/>
            </a:pPr>
            <a:fld id="{48A87A34-81AB-432B-8DAE-1953F412C126}" type="datetimeFigureOut">
              <a:t>2/8/2021</a:t>
            </a:fld>
            <a:endParaRPr lang="en-US"/>
          </a:p>
        </p:txBody>
      </p:sp>
      <p:sp>
        <p:nvSpPr>
          <p:cNvPr id="8" name="Footer Placeholder 4"/>
          <p:cNvSpPr>
            <a:spLocks noGrp="1"/>
          </p:cNvSpPr>
          <p:nvPr>
            <p:ph type="ftr" sz="quarter" idx="11"/>
          </p:nvPr>
        </p:nvSpPr>
        <p:spPr bwMode="auto">
          <a:xfrm>
            <a:off x="1371600" y="4323845"/>
            <a:ext cx="6400800" cy="365125"/>
          </a:xfrm>
        </p:spPr>
        <p:txBody>
          <a:bodyPr/>
          <a:lstStyle/>
          <a:p>
            <a:pPr>
              <a:defRPr/>
            </a:pPr>
            <a:endParaRPr lang="en-US"/>
          </a:p>
        </p:txBody>
      </p:sp>
      <p:sp>
        <p:nvSpPr>
          <p:cNvPr id="9" name="Slide Number Placeholder 5"/>
          <p:cNvSpPr>
            <a:spLocks noGrp="1"/>
          </p:cNvSpPr>
          <p:nvPr>
            <p:ph type="sldNum" sz="quarter" idx="12"/>
          </p:nvPr>
        </p:nvSpPr>
        <p:spPr bwMode="auto">
          <a:xfrm>
            <a:off x="8077200" y="1430866"/>
            <a:ext cx="2743200" cy="365125"/>
          </a:xfrm>
        </p:spPr>
        <p:txBody>
          <a:bodyPr/>
          <a:lstStyle/>
          <a:p>
            <a:pPr>
              <a:defRPr/>
            </a:pPr>
            <a:fld id="{6D22F896-40B5-4ADD-8801-0D06FADFA095}" type="slidenum">
              <a:t>‹#›</a:t>
            </a:fld>
            <a:endParaRPr lang="en-US"/>
          </a:p>
        </p:txBody>
      </p:sp>
    </p:spTree>
  </p:cSld>
  <p:clrMapOvr>
    <a:masterClrMapping/>
  </p:clrMapOvr>
  <p:hf/>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obj" preserve="1" userDrawn="1">
  <p:cSld name="1_Title and Content">
    <p:spTree>
      <p:nvGrpSpPr>
        <p:cNvPr id="1" name=""/>
        <p:cNvGrpSpPr/>
        <p:nvPr/>
      </p:nvGrpSpPr>
      <p:grpSpPr bwMode="auto">
        <a:xfrm>
          <a:off x="0" y="0"/>
          <a:ext cx="0" cy="0"/>
          <a:chOff x="0" y="0"/>
          <a:chExt cx="0" cy="0"/>
        </a:xfrm>
      </p:grpSpPr>
      <p:sp>
        <p:nvSpPr>
          <p:cNvPr id="4" name="Title 1"/>
          <p:cNvSpPr>
            <a:spLocks noGrp="1"/>
          </p:cNvSpPr>
          <p:nvPr>
            <p:ph type="title"/>
          </p:nvPr>
        </p:nvSpPr>
        <p:spPr bwMode="auto"/>
        <p:txBody>
          <a:bodyPr/>
          <a:lstStyle/>
          <a:p>
            <a:pPr>
              <a:defRPr/>
            </a:pPr>
            <a:r>
              <a:rPr lang="en-GB"/>
              <a:t>Click to edit Master title style</a:t>
            </a:r>
            <a:endParaRPr lang="en-US"/>
          </a:p>
        </p:txBody>
      </p:sp>
      <p:sp>
        <p:nvSpPr>
          <p:cNvPr id="5" name="Content Placeholder 2"/>
          <p:cNvSpPr>
            <a:spLocks noGrp="1"/>
          </p:cNvSpPr>
          <p:nvPr>
            <p:ph idx="1"/>
          </p:nvPr>
        </p:nvSpPr>
        <p:spPr bwMode="auto"/>
        <p:txBody>
          <a:body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6" name="Date Placeholder 3"/>
          <p:cNvSpPr>
            <a:spLocks noGrp="1"/>
          </p:cNvSpPr>
          <p:nvPr>
            <p:ph type="dt" sz="half" idx="10"/>
          </p:nvPr>
        </p:nvSpPr>
        <p:spPr bwMode="auto"/>
        <p:txBody>
          <a:bodyPr/>
          <a:lstStyle/>
          <a:p>
            <a:pPr>
              <a:defRPr/>
            </a:pPr>
            <a:fld id="{48A87A34-81AB-432B-8DAE-1953F412C126}" type="datetimeFigureOut">
              <a:t>2/8/2021</a:t>
            </a:fld>
            <a:endParaRPr lang="en-US"/>
          </a:p>
        </p:txBody>
      </p:sp>
      <p:sp>
        <p:nvSpPr>
          <p:cNvPr id="7" name="Footer Placeholder 4"/>
          <p:cNvSpPr>
            <a:spLocks noGrp="1"/>
          </p:cNvSpPr>
          <p:nvPr>
            <p:ph type="ftr" sz="quarter" idx="11"/>
          </p:nvPr>
        </p:nvSpPr>
        <p:spPr bwMode="auto"/>
        <p:txBody>
          <a:bodyPr/>
          <a:lstStyle/>
          <a:p>
            <a:pPr>
              <a:defRPr/>
            </a:pPr>
            <a:endParaRPr lang="en-US"/>
          </a:p>
        </p:txBody>
      </p:sp>
      <p:sp>
        <p:nvSpPr>
          <p:cNvPr id="8" name="Slide Number Placeholder 5"/>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showMasterPhAnim="0" type="secHead" preserve="1" userDrawn="1">
  <p:cSld name="1_Section Header">
    <p:spTree>
      <p:nvGrpSpPr>
        <p:cNvPr id="1" name=""/>
        <p:cNvGrpSpPr/>
        <p:nvPr/>
      </p:nvGrpSpPr>
      <p:grpSpPr bwMode="auto">
        <a:xfrm>
          <a:off x="0" y="0"/>
          <a:ext cx="0" cy="0"/>
          <a:chOff x="0" y="0"/>
          <a:chExt cx="0" cy="0"/>
        </a:xfrm>
      </p:grpSpPr>
      <p:pic>
        <p:nvPicPr>
          <p:cNvPr id="4" name="Picture 8" descr="C0-HD-BTM.png"/>
          <p:cNvPicPr>
            <a:picLocks noChangeAspect="1"/>
          </p:cNvPicPr>
          <p:nvPr/>
        </p:nvPicPr>
        <p:blipFill>
          <a:blip r:embed="rId2"/>
          <a:stretch/>
        </p:blipFill>
        <p:spPr bwMode="auto">
          <a:xfrm>
            <a:off x="0" y="4375150"/>
            <a:ext cx="12192000" cy="2482850"/>
          </a:xfrm>
          <a:prstGeom prst="rect">
            <a:avLst/>
          </a:prstGeom>
        </p:spPr>
      </p:pic>
      <p:sp>
        <p:nvSpPr>
          <p:cNvPr id="5" name="Title 1"/>
          <p:cNvSpPr>
            <a:spLocks noGrp="1"/>
          </p:cNvSpPr>
          <p:nvPr>
            <p:ph type="title"/>
          </p:nvPr>
        </p:nvSpPr>
        <p:spPr bwMode="auto">
          <a:xfrm>
            <a:off x="685800" y="753533"/>
            <a:ext cx="10820398" cy="2801935"/>
          </a:xfrm>
        </p:spPr>
        <p:txBody>
          <a:bodyPr anchor="b">
            <a:normAutofit/>
          </a:bodyPr>
          <a:lstStyle>
            <a:lvl1pPr algn="r">
              <a:defRPr sz="4000"/>
            </a:lvl1pPr>
          </a:lstStyle>
          <a:p>
            <a:pPr>
              <a:defRPr/>
            </a:pPr>
            <a:r>
              <a:rPr lang="en-GB"/>
              <a:t>Click to edit Master title style</a:t>
            </a:r>
            <a:endParaRPr lang="en-US"/>
          </a:p>
        </p:txBody>
      </p:sp>
      <p:sp>
        <p:nvSpPr>
          <p:cNvPr id="6" name="Text Placeholder 2"/>
          <p:cNvSpPr>
            <a:spLocks noGrp="1"/>
          </p:cNvSpPr>
          <p:nvPr>
            <p:ph type="body" idx="1"/>
          </p:nvPr>
        </p:nvSpPr>
        <p:spPr bwMode="auto">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Date Placeholder 3"/>
          <p:cNvSpPr>
            <a:spLocks noGrp="1"/>
          </p:cNvSpPr>
          <p:nvPr>
            <p:ph type="dt" sz="half" idx="10"/>
          </p:nvPr>
        </p:nvSpPr>
        <p:spPr bwMode="auto">
          <a:xfrm>
            <a:off x="7814452" y="381000"/>
            <a:ext cx="2910840" cy="365125"/>
          </a:xfrm>
        </p:spPr>
        <p:txBody>
          <a:bodyPr/>
          <a:lstStyle>
            <a:lvl1pPr algn="r">
              <a:defRPr/>
            </a:lvl1pPr>
          </a:lstStyle>
          <a:p>
            <a:pPr>
              <a:defRPr/>
            </a:pPr>
            <a:fld id="{48A87A34-81AB-432B-8DAE-1953F412C126}" type="datetimeFigureOut">
              <a:t>2/8/2021</a:t>
            </a:fld>
            <a:endParaRPr lang="en-US"/>
          </a:p>
        </p:txBody>
      </p:sp>
      <p:sp>
        <p:nvSpPr>
          <p:cNvPr id="8" name="Footer Placeholder 4"/>
          <p:cNvSpPr>
            <a:spLocks noGrp="1"/>
          </p:cNvSpPr>
          <p:nvPr>
            <p:ph type="ftr" sz="quarter" idx="11"/>
          </p:nvPr>
        </p:nvSpPr>
        <p:spPr bwMode="auto">
          <a:xfrm>
            <a:off x="685800" y="381001"/>
            <a:ext cx="6991492" cy="364065"/>
          </a:xfrm>
        </p:spPr>
        <p:txBody>
          <a:bodyPr/>
          <a:lstStyle/>
          <a:p>
            <a:pPr>
              <a:defRPr/>
            </a:pPr>
            <a:endParaRPr lang="en-US"/>
          </a:p>
        </p:txBody>
      </p:sp>
      <p:sp>
        <p:nvSpPr>
          <p:cNvPr id="9" name="Slide Number Placeholder 5"/>
          <p:cNvSpPr>
            <a:spLocks noGrp="1"/>
          </p:cNvSpPr>
          <p:nvPr>
            <p:ph type="sldNum" sz="quarter" idx="12"/>
          </p:nvPr>
        </p:nvSpPr>
        <p:spPr bwMode="auto">
          <a:xfrm>
            <a:off x="10862452" y="381000"/>
            <a:ext cx="643748" cy="365125"/>
          </a:xfrm>
        </p:spPr>
        <p:txBody>
          <a:bodyPr/>
          <a:lstStyle/>
          <a:p>
            <a:pPr>
              <a:defRPr/>
            </a:pPr>
            <a:fld id="{6D22F896-40B5-4ADD-8801-0D06FADFA095}" type="slidenum">
              <a:t>‹#›</a:t>
            </a:fld>
            <a:endParaRPr lang="en-US"/>
          </a:p>
        </p:txBody>
      </p:sp>
    </p:spTree>
  </p:cSld>
  <p:clrMapOvr>
    <a:masterClrMapping/>
  </p:clrMapOvr>
  <p:hf/>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Obj" preserve="1" userDrawn="1">
  <p:cSld name="1_Two Content">
    <p:spTree>
      <p:nvGrpSpPr>
        <p:cNvPr id="1" name=""/>
        <p:cNvGrpSpPr/>
        <p:nvPr/>
      </p:nvGrpSpPr>
      <p:grpSpPr bwMode="auto">
        <a:xfrm>
          <a:off x="0" y="0"/>
          <a:ext cx="0" cy="0"/>
          <a:chOff x="0" y="0"/>
          <a:chExt cx="0" cy="0"/>
        </a:xfrm>
      </p:grpSpPr>
      <p:sp>
        <p:nvSpPr>
          <p:cNvPr id="4" name="Title 1"/>
          <p:cNvSpPr>
            <a:spLocks noGrp="1"/>
          </p:cNvSpPr>
          <p:nvPr>
            <p:ph type="title"/>
          </p:nvPr>
        </p:nvSpPr>
        <p:spPr bwMode="auto"/>
        <p:txBody>
          <a:bodyPr/>
          <a:lstStyle/>
          <a:p>
            <a:pPr>
              <a:defRPr/>
            </a:pPr>
            <a:r>
              <a:rPr lang="en-GB"/>
              <a:t>Click to edit Master title style</a:t>
            </a:r>
            <a:endParaRPr lang="en-US"/>
          </a:p>
        </p:txBody>
      </p:sp>
      <p:sp>
        <p:nvSpPr>
          <p:cNvPr id="5" name="Content Placeholder 2"/>
          <p:cNvSpPr>
            <a:spLocks noGrp="1"/>
          </p:cNvSpPr>
          <p:nvPr>
            <p:ph sz="half" idx="1"/>
          </p:nvPr>
        </p:nvSpPr>
        <p:spPr bwMode="auto">
          <a:xfrm>
            <a:off x="685800" y="2194559"/>
            <a:ext cx="5334000" cy="4024125"/>
          </a:xfrm>
        </p:spPr>
        <p:txBody>
          <a:body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6" name="Content Placeholder 3"/>
          <p:cNvSpPr>
            <a:spLocks noGrp="1"/>
          </p:cNvSpPr>
          <p:nvPr>
            <p:ph sz="half" idx="2"/>
          </p:nvPr>
        </p:nvSpPr>
        <p:spPr bwMode="auto">
          <a:xfrm>
            <a:off x="6172200" y="2194559"/>
            <a:ext cx="5334000" cy="4024125"/>
          </a:xfrm>
        </p:spPr>
        <p:txBody>
          <a:body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Date Placeholder 4"/>
          <p:cNvSpPr>
            <a:spLocks noGrp="1"/>
          </p:cNvSpPr>
          <p:nvPr>
            <p:ph type="dt" sz="half" idx="10"/>
          </p:nvPr>
        </p:nvSpPr>
        <p:spPr bwMode="auto"/>
        <p:txBody>
          <a:bodyPr/>
          <a:lstStyle/>
          <a:p>
            <a:pPr>
              <a:defRPr/>
            </a:pPr>
            <a:fld id="{48A87A34-81AB-432B-8DAE-1953F412C126}" type="datetimeFigureOut">
              <a:t>2/8/2021</a:t>
            </a:fld>
            <a:endParaRPr lang="en-US"/>
          </a:p>
        </p:txBody>
      </p:sp>
      <p:sp>
        <p:nvSpPr>
          <p:cNvPr id="8" name="Footer Placeholder 5"/>
          <p:cNvSpPr>
            <a:spLocks noGrp="1"/>
          </p:cNvSpPr>
          <p:nvPr>
            <p:ph type="ftr" sz="quarter" idx="11"/>
          </p:nvPr>
        </p:nvSpPr>
        <p:spPr bwMode="auto"/>
        <p:txBody>
          <a:bodyPr/>
          <a:lstStyle/>
          <a:p>
            <a:pPr>
              <a:defRPr/>
            </a:pPr>
            <a:endParaRPr lang="en-US"/>
          </a:p>
        </p:txBody>
      </p:sp>
      <p:sp>
        <p:nvSpPr>
          <p:cNvPr id="9" name="Slide Number Placeholder 6"/>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1_Comparison">
    <p:spTree>
      <p:nvGrpSpPr>
        <p:cNvPr id="1" name=""/>
        <p:cNvGrpSpPr/>
        <p:nvPr/>
      </p:nvGrpSpPr>
      <p:grpSpPr bwMode="auto">
        <a:xfrm>
          <a:off x="0" y="0"/>
          <a:ext cx="0" cy="0"/>
          <a:chOff x="0" y="0"/>
          <a:chExt cx="0" cy="0"/>
        </a:xfrm>
      </p:grpSpPr>
      <p:sp>
        <p:nvSpPr>
          <p:cNvPr id="4" name="Title 1"/>
          <p:cNvSpPr>
            <a:spLocks noGrp="1"/>
          </p:cNvSpPr>
          <p:nvPr>
            <p:ph type="title"/>
          </p:nvPr>
        </p:nvSpPr>
        <p:spPr bwMode="auto">
          <a:xfrm>
            <a:off x="2895600" y="762000"/>
            <a:ext cx="8610600" cy="1295400"/>
          </a:xfrm>
        </p:spPr>
        <p:txBody>
          <a:bodyPr/>
          <a:lstStyle/>
          <a:p>
            <a:pPr>
              <a:defRPr/>
            </a:pPr>
            <a:r>
              <a:rPr lang="en-GB"/>
              <a:t>Click to edit Master title style</a:t>
            </a:r>
            <a:endParaRPr lang="en-US"/>
          </a:p>
        </p:txBody>
      </p:sp>
      <p:sp>
        <p:nvSpPr>
          <p:cNvPr id="5" name="Text Placeholder 2"/>
          <p:cNvSpPr>
            <a:spLocks noGrp="1"/>
          </p:cNvSpPr>
          <p:nvPr>
            <p:ph type="body" idx="1"/>
          </p:nvPr>
        </p:nvSpPr>
        <p:spPr bwMode="auto">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6" name="Content Placeholder 3"/>
          <p:cNvSpPr>
            <a:spLocks noGrp="1"/>
          </p:cNvSpPr>
          <p:nvPr>
            <p:ph sz="half" idx="2"/>
          </p:nvPr>
        </p:nvSpPr>
        <p:spPr bwMode="auto">
          <a:xfrm>
            <a:off x="685800" y="3132666"/>
            <a:ext cx="5311775" cy="3086019"/>
          </a:xfrm>
        </p:spPr>
        <p:txBody>
          <a:body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Text Placeholder 4"/>
          <p:cNvSpPr>
            <a:spLocks noGrp="1"/>
          </p:cNvSpPr>
          <p:nvPr>
            <p:ph type="body" sz="quarter" idx="3"/>
          </p:nvPr>
        </p:nvSpPr>
        <p:spPr bwMode="auto">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8" name="Content Placeholder 5"/>
          <p:cNvSpPr>
            <a:spLocks noGrp="1"/>
          </p:cNvSpPr>
          <p:nvPr>
            <p:ph sz="quarter" idx="4"/>
          </p:nvPr>
        </p:nvSpPr>
        <p:spPr bwMode="auto">
          <a:xfrm>
            <a:off x="6172200" y="3132666"/>
            <a:ext cx="5334000" cy="3086019"/>
          </a:xfrm>
        </p:spPr>
        <p:txBody>
          <a:body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9" name="Date Placeholder 6"/>
          <p:cNvSpPr>
            <a:spLocks noGrp="1"/>
          </p:cNvSpPr>
          <p:nvPr>
            <p:ph type="dt" sz="half" idx="10"/>
          </p:nvPr>
        </p:nvSpPr>
        <p:spPr bwMode="auto"/>
        <p:txBody>
          <a:bodyPr/>
          <a:lstStyle/>
          <a:p>
            <a:pPr>
              <a:defRPr/>
            </a:pPr>
            <a:fld id="{48A87A34-81AB-432B-8DAE-1953F412C126}" type="datetimeFigureOut">
              <a:t>2/8/2021</a:t>
            </a:fld>
            <a:endParaRPr lang="en-US"/>
          </a:p>
        </p:txBody>
      </p:sp>
      <p:sp>
        <p:nvSpPr>
          <p:cNvPr id="10" name="Footer Placeholder 7"/>
          <p:cNvSpPr>
            <a:spLocks noGrp="1"/>
          </p:cNvSpPr>
          <p:nvPr>
            <p:ph type="ftr" sz="quarter" idx="11"/>
          </p:nvPr>
        </p:nvSpPr>
        <p:spPr bwMode="auto"/>
        <p:txBody>
          <a:bodyPr/>
          <a:lstStyle/>
          <a:p>
            <a:pPr>
              <a:defRPr/>
            </a:pPr>
            <a:endParaRPr lang="en-US"/>
          </a:p>
        </p:txBody>
      </p:sp>
      <p:sp>
        <p:nvSpPr>
          <p:cNvPr id="11" name="Slide Number Placeholder 8"/>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titleOnly" preserve="1" userDrawn="1">
  <p:cSld name="1_Title Only">
    <p:spTree>
      <p:nvGrpSpPr>
        <p:cNvPr id="1" name=""/>
        <p:cNvGrpSpPr/>
        <p:nvPr/>
      </p:nvGrpSpPr>
      <p:grpSpPr bwMode="auto">
        <a:xfrm>
          <a:off x="0" y="0"/>
          <a:ext cx="0" cy="0"/>
          <a:chOff x="0" y="0"/>
          <a:chExt cx="0" cy="0"/>
        </a:xfrm>
      </p:grpSpPr>
      <p:sp>
        <p:nvSpPr>
          <p:cNvPr id="4" name="Title 1"/>
          <p:cNvSpPr>
            <a:spLocks noGrp="1"/>
          </p:cNvSpPr>
          <p:nvPr>
            <p:ph type="title"/>
          </p:nvPr>
        </p:nvSpPr>
        <p:spPr bwMode="auto"/>
        <p:txBody>
          <a:bodyPr/>
          <a:lstStyle/>
          <a:p>
            <a:pPr>
              <a:defRPr/>
            </a:pPr>
            <a:r>
              <a:rPr lang="en-GB"/>
              <a:t>Click to edit Master title style</a:t>
            </a:r>
            <a:endParaRPr lang="en-US"/>
          </a:p>
        </p:txBody>
      </p:sp>
      <p:sp>
        <p:nvSpPr>
          <p:cNvPr id="5" name="Date Placeholder 2"/>
          <p:cNvSpPr>
            <a:spLocks noGrp="1"/>
          </p:cNvSpPr>
          <p:nvPr>
            <p:ph type="dt" sz="half" idx="10"/>
          </p:nvPr>
        </p:nvSpPr>
        <p:spPr bwMode="auto"/>
        <p:txBody>
          <a:bodyPr/>
          <a:lstStyle/>
          <a:p>
            <a:pPr>
              <a:defRPr/>
            </a:pPr>
            <a:fld id="{48A87A34-81AB-432B-8DAE-1953F412C126}" type="datetimeFigureOut">
              <a:t>2/8/2021</a:t>
            </a:fld>
            <a:endParaRPr lang="en-US"/>
          </a:p>
        </p:txBody>
      </p:sp>
      <p:sp>
        <p:nvSpPr>
          <p:cNvPr id="6" name="Footer Placeholder 3"/>
          <p:cNvSpPr>
            <a:spLocks noGrp="1"/>
          </p:cNvSpPr>
          <p:nvPr>
            <p:ph type="ftr" sz="quarter" idx="11"/>
          </p:nvPr>
        </p:nvSpPr>
        <p:spPr bwMode="auto"/>
        <p:txBody>
          <a:bodyPr/>
          <a:lstStyle/>
          <a:p>
            <a:pPr>
              <a:defRPr/>
            </a:pPr>
            <a:endParaRPr lang="en-US"/>
          </a:p>
        </p:txBody>
      </p:sp>
      <p:sp>
        <p:nvSpPr>
          <p:cNvPr id="7" name="Slide Number Placeholder 4"/>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blank" preserve="1" userDrawn="1">
  <p:cSld name="1_Blank">
    <p:spTree>
      <p:nvGrpSpPr>
        <p:cNvPr id="1" name=""/>
        <p:cNvGrpSpPr/>
        <p:nvPr/>
      </p:nvGrpSpPr>
      <p:grpSpPr bwMode="auto">
        <a:xfrm>
          <a:off x="0" y="0"/>
          <a:ext cx="0" cy="0"/>
          <a:chOff x="0" y="0"/>
          <a:chExt cx="0" cy="0"/>
        </a:xfrm>
      </p:grpSpPr>
      <p:sp>
        <p:nvSpPr>
          <p:cNvPr id="4" name="Date Placeholder 1"/>
          <p:cNvSpPr>
            <a:spLocks noGrp="1"/>
          </p:cNvSpPr>
          <p:nvPr>
            <p:ph type="dt" sz="half" idx="10"/>
          </p:nvPr>
        </p:nvSpPr>
        <p:spPr bwMode="auto"/>
        <p:txBody>
          <a:bodyPr/>
          <a:lstStyle/>
          <a:p>
            <a:pPr>
              <a:defRPr/>
            </a:pPr>
            <a:fld id="{48A87A34-81AB-432B-8DAE-1953F412C126}" type="datetimeFigureOut">
              <a:t>2/8/2021</a:t>
            </a:fld>
            <a:endParaRPr lang="en-US"/>
          </a:p>
        </p:txBody>
      </p:sp>
      <p:sp>
        <p:nvSpPr>
          <p:cNvPr id="5" name="Footer Placeholder 2"/>
          <p:cNvSpPr>
            <a:spLocks noGrp="1"/>
          </p:cNvSpPr>
          <p:nvPr>
            <p:ph type="ftr" sz="quarter" idx="11"/>
          </p:nvPr>
        </p:nvSpPr>
        <p:spPr bwMode="auto"/>
        <p:txBody>
          <a:bodyPr/>
          <a:lstStyle/>
          <a:p>
            <a:pPr>
              <a:defRPr/>
            </a:pPr>
            <a:endParaRPr lang="en-US"/>
          </a:p>
        </p:txBody>
      </p:sp>
      <p:sp>
        <p:nvSpPr>
          <p:cNvPr id="6" name="Slide Number Placeholder 3"/>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objTx" preserve="1" userDrawn="1">
  <p:cSld name="1_Content with Caption">
    <p:spTree>
      <p:nvGrpSpPr>
        <p:cNvPr id="1" name=""/>
        <p:cNvGrpSpPr/>
        <p:nvPr/>
      </p:nvGrpSpPr>
      <p:grpSpPr bwMode="auto">
        <a:xfrm>
          <a:off x="0" y="0"/>
          <a:ext cx="0" cy="0"/>
          <a:chOff x="0" y="0"/>
          <a:chExt cx="0" cy="0"/>
        </a:xfrm>
      </p:grpSpPr>
      <p:sp>
        <p:nvSpPr>
          <p:cNvPr id="4" name="Title 1"/>
          <p:cNvSpPr>
            <a:spLocks noGrp="1"/>
          </p:cNvSpPr>
          <p:nvPr>
            <p:ph type="title"/>
          </p:nvPr>
        </p:nvSpPr>
        <p:spPr bwMode="auto">
          <a:xfrm>
            <a:off x="685800" y="1524000"/>
            <a:ext cx="4114800" cy="1600200"/>
          </a:xfrm>
        </p:spPr>
        <p:txBody>
          <a:bodyPr anchor="b"/>
          <a:lstStyle>
            <a:lvl1pPr algn="l">
              <a:defRPr sz="3200"/>
            </a:lvl1pPr>
          </a:lstStyle>
          <a:p>
            <a:pPr>
              <a:defRPr/>
            </a:pPr>
            <a:r>
              <a:rPr lang="en-GB"/>
              <a:t>Click to edit Master title style</a:t>
            </a:r>
            <a:endParaRPr lang="en-US"/>
          </a:p>
        </p:txBody>
      </p:sp>
      <p:sp>
        <p:nvSpPr>
          <p:cNvPr id="5" name="Content Placeholder 2"/>
          <p:cNvSpPr>
            <a:spLocks noGrp="1"/>
          </p:cNvSpPr>
          <p:nvPr>
            <p:ph idx="1"/>
          </p:nvPr>
        </p:nvSpPr>
        <p:spPr bwMode="auto">
          <a:xfrm>
            <a:off x="4995582" y="746759"/>
            <a:ext cx="6510618" cy="5471925"/>
          </a:xfrm>
        </p:spPr>
        <p:txBody>
          <a:bodyPr anchor="ct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6" name="Text Placeholder 3"/>
          <p:cNvSpPr>
            <a:spLocks noGrp="1"/>
          </p:cNvSpPr>
          <p:nvPr>
            <p:ph type="body" sz="half" idx="2"/>
          </p:nvPr>
        </p:nvSpPr>
        <p:spPr bwMode="auto">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Date Placeholder 4"/>
          <p:cNvSpPr>
            <a:spLocks noGrp="1"/>
          </p:cNvSpPr>
          <p:nvPr>
            <p:ph type="dt" sz="half" idx="10"/>
          </p:nvPr>
        </p:nvSpPr>
        <p:spPr bwMode="auto"/>
        <p:txBody>
          <a:bodyPr/>
          <a:lstStyle/>
          <a:p>
            <a:pPr>
              <a:defRPr/>
            </a:pPr>
            <a:fld id="{48A87A34-81AB-432B-8DAE-1953F412C126}" type="datetimeFigureOut">
              <a:t>2/8/2021</a:t>
            </a:fld>
            <a:endParaRPr lang="en-US"/>
          </a:p>
        </p:txBody>
      </p:sp>
      <p:sp>
        <p:nvSpPr>
          <p:cNvPr id="8" name="Footer Placeholder 5"/>
          <p:cNvSpPr>
            <a:spLocks noGrp="1"/>
          </p:cNvSpPr>
          <p:nvPr>
            <p:ph type="ftr" sz="quarter" idx="11"/>
          </p:nvPr>
        </p:nvSpPr>
        <p:spPr bwMode="auto"/>
        <p:txBody>
          <a:bodyPr/>
          <a:lstStyle/>
          <a:p>
            <a:pPr>
              <a:defRPr/>
            </a:pPr>
            <a:endParaRPr lang="en-US"/>
          </a:p>
        </p:txBody>
      </p:sp>
      <p:sp>
        <p:nvSpPr>
          <p:cNvPr id="9" name="Slide Number Placeholder 6"/>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picTx" preserve="1" userDrawn="1">
  <p:cSld name="1_Picture with Caption">
    <p:spTree>
      <p:nvGrpSpPr>
        <p:cNvPr id="1" name=""/>
        <p:cNvGrpSpPr/>
        <p:nvPr/>
      </p:nvGrpSpPr>
      <p:grpSpPr bwMode="auto">
        <a:xfrm>
          <a:off x="0" y="0"/>
          <a:ext cx="0" cy="0"/>
          <a:chOff x="0" y="0"/>
          <a:chExt cx="0" cy="0"/>
        </a:xfrm>
      </p:grpSpPr>
      <p:sp>
        <p:nvSpPr>
          <p:cNvPr id="4" name="Title 1"/>
          <p:cNvSpPr>
            <a:spLocks noGrp="1"/>
          </p:cNvSpPr>
          <p:nvPr>
            <p:ph type="title"/>
          </p:nvPr>
        </p:nvSpPr>
        <p:spPr bwMode="auto">
          <a:xfrm>
            <a:off x="685800" y="1524000"/>
            <a:ext cx="6873240" cy="1600200"/>
          </a:xfrm>
        </p:spPr>
        <p:txBody>
          <a:bodyPr anchor="b"/>
          <a:lstStyle>
            <a:lvl1pPr algn="l">
              <a:defRPr sz="3200"/>
            </a:lvl1pPr>
          </a:lstStyle>
          <a:p>
            <a:pPr>
              <a:defRPr/>
            </a:pPr>
            <a:r>
              <a:rPr lang="en-GB"/>
              <a:t>Click to edit Master title style</a:t>
            </a:r>
            <a:endParaRPr lang="en-US"/>
          </a:p>
        </p:txBody>
      </p:sp>
      <p:sp>
        <p:nvSpPr>
          <p:cNvPr id="5" name="Picture Placeholder 2"/>
          <p:cNvSpPr>
            <a:spLocks noGrp="1" noChangeAspect="1"/>
          </p:cNvSpPr>
          <p:nvPr>
            <p:ph type="pic" idx="1"/>
          </p:nvPr>
        </p:nvSpPr>
        <p:spPr bwMode="auto">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GB"/>
              <a:t>Click icon to add picture</a:t>
            </a:r>
            <a:endParaRPr lang="en-US"/>
          </a:p>
        </p:txBody>
      </p:sp>
      <p:sp>
        <p:nvSpPr>
          <p:cNvPr id="6" name="Text Placeholder 3"/>
          <p:cNvSpPr>
            <a:spLocks noGrp="1"/>
          </p:cNvSpPr>
          <p:nvPr>
            <p:ph type="body" sz="half" idx="2"/>
          </p:nvPr>
        </p:nvSpPr>
        <p:spPr bwMode="auto">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Date Placeholder 4"/>
          <p:cNvSpPr>
            <a:spLocks noGrp="1"/>
          </p:cNvSpPr>
          <p:nvPr>
            <p:ph type="dt" sz="half" idx="10"/>
          </p:nvPr>
        </p:nvSpPr>
        <p:spPr bwMode="auto"/>
        <p:txBody>
          <a:bodyPr/>
          <a:lstStyle/>
          <a:p>
            <a:pPr>
              <a:defRPr/>
            </a:pPr>
            <a:fld id="{48A87A34-81AB-432B-8DAE-1953F412C126}" type="datetimeFigureOut">
              <a:t>2/8/2021</a:t>
            </a:fld>
            <a:endParaRPr lang="en-US"/>
          </a:p>
        </p:txBody>
      </p:sp>
      <p:sp>
        <p:nvSpPr>
          <p:cNvPr id="8" name="Footer Placeholder 5"/>
          <p:cNvSpPr>
            <a:spLocks noGrp="1"/>
          </p:cNvSpPr>
          <p:nvPr>
            <p:ph type="ftr" sz="quarter" idx="11"/>
          </p:nvPr>
        </p:nvSpPr>
        <p:spPr bwMode="auto"/>
        <p:txBody>
          <a:bodyPr/>
          <a:lstStyle/>
          <a:p>
            <a:pPr>
              <a:defRPr/>
            </a:pPr>
            <a:endParaRPr lang="en-US"/>
          </a:p>
        </p:txBody>
      </p:sp>
      <p:sp>
        <p:nvSpPr>
          <p:cNvPr id="9" name="Slide Number Placeholder 6"/>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preserve="1" userDrawn="1">
  <p:cSld name="Panoramic Picture with Caption">
    <p:spTree>
      <p:nvGrpSpPr>
        <p:cNvPr id="1" name=""/>
        <p:cNvGrpSpPr/>
        <p:nvPr/>
      </p:nvGrpSpPr>
      <p:grpSpPr bwMode="auto">
        <a:xfrm>
          <a:off x="0" y="0"/>
          <a:ext cx="0" cy="0"/>
          <a:chOff x="0" y="0"/>
          <a:chExt cx="0" cy="0"/>
        </a:xfrm>
      </p:grpSpPr>
      <p:sp>
        <p:nvSpPr>
          <p:cNvPr id="4" name="Title 1"/>
          <p:cNvSpPr>
            <a:spLocks noGrp="1"/>
          </p:cNvSpPr>
          <p:nvPr>
            <p:ph type="title"/>
          </p:nvPr>
        </p:nvSpPr>
        <p:spPr bwMode="auto">
          <a:xfrm>
            <a:off x="685777" y="4697360"/>
            <a:ext cx="10822034" cy="819355"/>
          </a:xfrm>
        </p:spPr>
        <p:txBody>
          <a:bodyPr anchor="b"/>
          <a:lstStyle>
            <a:lvl1pPr algn="l">
              <a:defRPr sz="3200"/>
            </a:lvl1pPr>
          </a:lstStyle>
          <a:p>
            <a:pPr>
              <a:defRPr/>
            </a:pPr>
            <a:r>
              <a:rPr lang="en-GB"/>
              <a:t>Click to edit Master title style</a:t>
            </a:r>
            <a:endParaRPr lang="en-US"/>
          </a:p>
        </p:txBody>
      </p:sp>
      <p:sp>
        <p:nvSpPr>
          <p:cNvPr id="5" name="Picture Placeholder 2"/>
          <p:cNvSpPr>
            <a:spLocks noGrp="1" noChangeAspect="1"/>
          </p:cNvSpPr>
          <p:nvPr>
            <p:ph type="pic" idx="1"/>
          </p:nvPr>
        </p:nvSpPr>
        <p:spPr bwMode="auto">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GB"/>
              <a:t>Click icon to add picture</a:t>
            </a:r>
            <a:endParaRPr lang="en-US"/>
          </a:p>
        </p:txBody>
      </p:sp>
      <p:sp>
        <p:nvSpPr>
          <p:cNvPr id="6" name="Text Placeholder 3"/>
          <p:cNvSpPr>
            <a:spLocks noGrp="1"/>
          </p:cNvSpPr>
          <p:nvPr>
            <p:ph type="body" sz="half" idx="2"/>
          </p:nvPr>
        </p:nvSpPr>
        <p:spPr bwMode="auto">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Date Placeholder 4"/>
          <p:cNvSpPr>
            <a:spLocks noGrp="1"/>
          </p:cNvSpPr>
          <p:nvPr>
            <p:ph type="dt" sz="half" idx="10"/>
          </p:nvPr>
        </p:nvSpPr>
        <p:spPr bwMode="auto"/>
        <p:txBody>
          <a:bodyPr/>
          <a:lstStyle/>
          <a:p>
            <a:pPr>
              <a:defRPr/>
            </a:pPr>
            <a:fld id="{48A87A34-81AB-432B-8DAE-1953F412C126}" type="datetimeFigureOut">
              <a:t>2/8/2021</a:t>
            </a:fld>
            <a:endParaRPr lang="en-US"/>
          </a:p>
        </p:txBody>
      </p:sp>
      <p:sp>
        <p:nvSpPr>
          <p:cNvPr id="8" name="Footer Placeholder 5"/>
          <p:cNvSpPr>
            <a:spLocks noGrp="1"/>
          </p:cNvSpPr>
          <p:nvPr>
            <p:ph type="ftr" sz="quarter" idx="11"/>
          </p:nvPr>
        </p:nvSpPr>
        <p:spPr bwMode="auto"/>
        <p:txBody>
          <a:bodyPr/>
          <a:lstStyle/>
          <a:p>
            <a:pPr>
              <a:defRPr/>
            </a:pPr>
            <a:endParaRPr lang="en-US"/>
          </a:p>
        </p:txBody>
      </p:sp>
      <p:sp>
        <p:nvSpPr>
          <p:cNvPr id="9" name="Slide Number Placeholder 6"/>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showMasterPhAnim="0" preserve="1" userDrawn="1">
  <p:cSld name="Title and Caption">
    <p:spTree>
      <p:nvGrpSpPr>
        <p:cNvPr id="1" name=""/>
        <p:cNvGrpSpPr/>
        <p:nvPr/>
      </p:nvGrpSpPr>
      <p:grpSpPr bwMode="auto">
        <a:xfrm>
          <a:off x="0" y="0"/>
          <a:ext cx="0" cy="0"/>
          <a:chOff x="0" y="0"/>
          <a:chExt cx="0" cy="0"/>
        </a:xfrm>
      </p:grpSpPr>
      <p:pic>
        <p:nvPicPr>
          <p:cNvPr id="4" name="Picture 7" descr="C0-HD-BTM.png"/>
          <p:cNvPicPr>
            <a:picLocks noChangeAspect="1"/>
          </p:cNvPicPr>
          <p:nvPr/>
        </p:nvPicPr>
        <p:blipFill>
          <a:blip r:embed="rId2"/>
          <a:stretch/>
        </p:blipFill>
        <p:spPr bwMode="auto">
          <a:xfrm>
            <a:off x="0" y="4375150"/>
            <a:ext cx="12192000" cy="2482850"/>
          </a:xfrm>
          <a:prstGeom prst="rect">
            <a:avLst/>
          </a:prstGeom>
        </p:spPr>
      </p:pic>
      <p:sp>
        <p:nvSpPr>
          <p:cNvPr id="5" name="Title 1"/>
          <p:cNvSpPr>
            <a:spLocks noGrp="1"/>
          </p:cNvSpPr>
          <p:nvPr>
            <p:ph type="title"/>
          </p:nvPr>
        </p:nvSpPr>
        <p:spPr bwMode="auto">
          <a:xfrm>
            <a:off x="685800" y="753532"/>
            <a:ext cx="10820400" cy="2802467"/>
          </a:xfrm>
        </p:spPr>
        <p:txBody>
          <a:bodyPr anchor="ctr"/>
          <a:lstStyle>
            <a:lvl1pPr algn="l">
              <a:defRPr sz="3200"/>
            </a:lvl1pPr>
          </a:lstStyle>
          <a:p>
            <a:pPr>
              <a:defRPr/>
            </a:pPr>
            <a:r>
              <a:rPr lang="en-GB"/>
              <a:t>Click to edit Master title style</a:t>
            </a:r>
            <a:endParaRPr lang="en-US"/>
          </a:p>
        </p:txBody>
      </p:sp>
      <p:sp>
        <p:nvSpPr>
          <p:cNvPr id="6" name="Text Placeholder 3"/>
          <p:cNvSpPr>
            <a:spLocks noGrp="1"/>
          </p:cNvSpPr>
          <p:nvPr>
            <p:ph type="body" sz="half" idx="2"/>
          </p:nvPr>
        </p:nvSpPr>
        <p:spPr bwMode="auto">
          <a:xfrm>
            <a:off x="1024467" y="3649132"/>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Date Placeholder 4"/>
          <p:cNvSpPr>
            <a:spLocks noGrp="1"/>
          </p:cNvSpPr>
          <p:nvPr>
            <p:ph type="dt" sz="half" idx="10"/>
          </p:nvPr>
        </p:nvSpPr>
        <p:spPr bwMode="auto">
          <a:xfrm>
            <a:off x="7814452" y="381000"/>
            <a:ext cx="2910840" cy="365125"/>
          </a:xfrm>
        </p:spPr>
        <p:txBody>
          <a:bodyPr/>
          <a:lstStyle>
            <a:lvl1pPr algn="r">
              <a:defRPr/>
            </a:lvl1pPr>
          </a:lstStyle>
          <a:p>
            <a:pPr>
              <a:defRPr/>
            </a:pPr>
            <a:fld id="{48A87A34-81AB-432B-8DAE-1953F412C126}" type="datetimeFigureOut">
              <a:t>2/8/2021</a:t>
            </a:fld>
            <a:endParaRPr lang="en-US"/>
          </a:p>
        </p:txBody>
      </p:sp>
      <p:sp>
        <p:nvSpPr>
          <p:cNvPr id="8" name="Footer Placeholder 5"/>
          <p:cNvSpPr>
            <a:spLocks noGrp="1"/>
          </p:cNvSpPr>
          <p:nvPr>
            <p:ph type="ftr" sz="quarter" idx="11"/>
          </p:nvPr>
        </p:nvSpPr>
        <p:spPr bwMode="auto">
          <a:xfrm>
            <a:off x="685800" y="379941"/>
            <a:ext cx="6991492" cy="365125"/>
          </a:xfrm>
        </p:spPr>
        <p:txBody>
          <a:bodyPr/>
          <a:lstStyle/>
          <a:p>
            <a:pPr>
              <a:defRPr/>
            </a:pPr>
            <a:endParaRPr lang="en-US"/>
          </a:p>
        </p:txBody>
      </p:sp>
      <p:sp>
        <p:nvSpPr>
          <p:cNvPr id="9" name="Slide Number Placeholder 6"/>
          <p:cNvSpPr>
            <a:spLocks noGrp="1"/>
          </p:cNvSpPr>
          <p:nvPr>
            <p:ph type="sldNum" sz="quarter" idx="12"/>
          </p:nvPr>
        </p:nvSpPr>
        <p:spPr bwMode="auto">
          <a:xfrm>
            <a:off x="10862452" y="381000"/>
            <a:ext cx="643748" cy="365125"/>
          </a:xfrm>
        </p:spPr>
        <p:txBody>
          <a:bodyPr/>
          <a:lstStyle/>
          <a:p>
            <a:pPr>
              <a:defRPr/>
            </a:pPr>
            <a:fld id="{6D22F896-40B5-4ADD-8801-0D06FADFA095}" type="slidenum">
              <a:t>‹#›</a:t>
            </a:fld>
            <a:endParaRPr lang="en-US"/>
          </a:p>
        </p:txBody>
      </p:sp>
    </p:spTree>
  </p:cSld>
  <p:clrMapOvr>
    <a:masterClrMapping/>
  </p:clrMapOvr>
  <p:hf/>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showMasterPhAnim="0" preserve="1" userDrawn="1">
  <p:cSld name="Quote with Caption">
    <p:spTree>
      <p:nvGrpSpPr>
        <p:cNvPr id="1" name=""/>
        <p:cNvGrpSpPr/>
        <p:nvPr/>
      </p:nvGrpSpPr>
      <p:grpSpPr bwMode="auto">
        <a:xfrm>
          <a:off x="0" y="0"/>
          <a:ext cx="0" cy="0"/>
          <a:chOff x="0" y="0"/>
          <a:chExt cx="0" cy="0"/>
        </a:xfrm>
      </p:grpSpPr>
      <p:pic>
        <p:nvPicPr>
          <p:cNvPr id="4" name="Picture 12" descr="C0-HD-BTM.png"/>
          <p:cNvPicPr>
            <a:picLocks noChangeAspect="1"/>
          </p:cNvPicPr>
          <p:nvPr/>
        </p:nvPicPr>
        <p:blipFill>
          <a:blip r:embed="rId2"/>
          <a:stretch/>
        </p:blipFill>
        <p:spPr bwMode="auto">
          <a:xfrm>
            <a:off x="0" y="4375150"/>
            <a:ext cx="12192000" cy="2482850"/>
          </a:xfrm>
          <a:prstGeom prst="rect">
            <a:avLst/>
          </a:prstGeom>
        </p:spPr>
      </p:pic>
      <p:sp>
        <p:nvSpPr>
          <p:cNvPr id="5" name="Title 1"/>
          <p:cNvSpPr>
            <a:spLocks noGrp="1"/>
          </p:cNvSpPr>
          <p:nvPr>
            <p:ph type="title"/>
          </p:nvPr>
        </p:nvSpPr>
        <p:spPr bwMode="auto">
          <a:xfrm>
            <a:off x="1024467" y="753533"/>
            <a:ext cx="10151533" cy="2604495"/>
          </a:xfrm>
        </p:spPr>
        <p:txBody>
          <a:bodyPr anchor="ctr"/>
          <a:lstStyle>
            <a:lvl1pPr algn="l">
              <a:defRPr sz="3200"/>
            </a:lvl1pPr>
          </a:lstStyle>
          <a:p>
            <a:pPr>
              <a:defRPr/>
            </a:pPr>
            <a:r>
              <a:rPr lang="en-GB"/>
              <a:t>Click to edit Master title style</a:t>
            </a:r>
            <a:endParaRPr lang="en-US"/>
          </a:p>
        </p:txBody>
      </p:sp>
      <p:sp>
        <p:nvSpPr>
          <p:cNvPr id="6" name="Text Placeholder 3"/>
          <p:cNvSpPr>
            <a:spLocks noGrp="1"/>
          </p:cNvSpPr>
          <p:nvPr>
            <p:ph type="body" sz="half" idx="13"/>
          </p:nvPr>
        </p:nvSpPr>
        <p:spPr bwMode="auto">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Text Placeholder 3"/>
          <p:cNvSpPr>
            <a:spLocks noGrp="1"/>
          </p:cNvSpPr>
          <p:nvPr>
            <p:ph type="body" sz="half" idx="2"/>
          </p:nvPr>
        </p:nvSpPr>
        <p:spPr bwMode="auto">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8" name="Date Placeholder 4"/>
          <p:cNvSpPr>
            <a:spLocks noGrp="1"/>
          </p:cNvSpPr>
          <p:nvPr>
            <p:ph type="dt" sz="half" idx="10"/>
          </p:nvPr>
        </p:nvSpPr>
        <p:spPr bwMode="auto">
          <a:xfrm>
            <a:off x="7814452" y="381000"/>
            <a:ext cx="2910840" cy="365125"/>
          </a:xfrm>
        </p:spPr>
        <p:txBody>
          <a:bodyPr/>
          <a:lstStyle>
            <a:lvl1pPr algn="r">
              <a:defRPr/>
            </a:lvl1pPr>
          </a:lstStyle>
          <a:p>
            <a:pPr>
              <a:defRPr/>
            </a:pPr>
            <a:fld id="{48A87A34-81AB-432B-8DAE-1953F412C126}" type="datetimeFigureOut">
              <a:t>2/8/2021</a:t>
            </a:fld>
            <a:endParaRPr lang="en-US"/>
          </a:p>
        </p:txBody>
      </p:sp>
      <p:sp>
        <p:nvSpPr>
          <p:cNvPr id="9" name="Footer Placeholder 5"/>
          <p:cNvSpPr>
            <a:spLocks noGrp="1"/>
          </p:cNvSpPr>
          <p:nvPr>
            <p:ph type="ftr" sz="quarter" idx="11"/>
          </p:nvPr>
        </p:nvSpPr>
        <p:spPr bwMode="auto">
          <a:xfrm>
            <a:off x="685800" y="379941"/>
            <a:ext cx="6991492" cy="365125"/>
          </a:xfrm>
        </p:spPr>
        <p:txBody>
          <a:bodyPr/>
          <a:lstStyle/>
          <a:p>
            <a:pPr>
              <a:defRPr/>
            </a:pPr>
            <a:endParaRPr lang="en-US"/>
          </a:p>
        </p:txBody>
      </p:sp>
      <p:sp>
        <p:nvSpPr>
          <p:cNvPr id="10" name="Slide Number Placeholder 6"/>
          <p:cNvSpPr>
            <a:spLocks noGrp="1"/>
          </p:cNvSpPr>
          <p:nvPr>
            <p:ph type="sldNum" sz="quarter" idx="12"/>
          </p:nvPr>
        </p:nvSpPr>
        <p:spPr bwMode="auto">
          <a:xfrm>
            <a:off x="10862452" y="381000"/>
            <a:ext cx="643748" cy="365125"/>
          </a:xfrm>
        </p:spPr>
        <p:txBody>
          <a:bodyPr/>
          <a:lstStyle/>
          <a:p>
            <a:pPr>
              <a:defRPr/>
            </a:pPr>
            <a:fld id="{6D22F896-40B5-4ADD-8801-0D06FADFA095}" type="slidenum">
              <a:t>‹#›</a:t>
            </a:fld>
            <a:endParaRPr lang="en-US"/>
          </a:p>
        </p:txBody>
      </p:sp>
      <p:sp>
        <p:nvSpPr>
          <p:cNvPr id="11" name="TextBox 8"/>
          <p:cNvSpPr>
            <a:spLocks/>
          </p:cNvSpPr>
          <p:nvPr/>
        </p:nvSpPr>
        <p:spPr bwMode="auto">
          <a:xfrm>
            <a:off x="476250" y="933450"/>
            <a:ext cx="609600" cy="584775"/>
          </a:xfrm>
          <a:prstGeom prst="rect">
            <a:avLst/>
          </a:prstGeom>
        </p:spPr>
        <p:txBody>
          <a:bodyPr vert="horz" lIns="91440" tIns="45720" rIns="91440" bIns="45720" rtlCol="0" anchor="ctr">
            <a:noAutofit/>
          </a:bodyPr>
          <a:lstStyle>
            <a:lvl1pPr>
              <a:spcBef>
                <a:spcPts val="0"/>
              </a:spcBef>
              <a:buNone/>
              <a:defRPr sz="3200" b="0" cap="all">
                <a:ln w="3175" cmpd="sng">
                  <a:noFill/>
                </a:ln>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defRPr/>
            </a:pPr>
            <a:r>
              <a:rPr lang="en-US" sz="8000">
                <a:solidFill>
                  <a:schemeClr val="tx1"/>
                </a:solidFill>
              </a:rPr>
              <a:t>“</a:t>
            </a:r>
            <a:endParaRPr/>
          </a:p>
        </p:txBody>
      </p:sp>
      <p:sp>
        <p:nvSpPr>
          <p:cNvPr id="12" name="TextBox 9"/>
          <p:cNvSpPr>
            <a:spLocks/>
          </p:cNvSpPr>
          <p:nvPr/>
        </p:nvSpPr>
        <p:spPr bwMode="auto">
          <a:xfrm>
            <a:off x="10984230" y="2701290"/>
            <a:ext cx="609600" cy="584775"/>
          </a:xfrm>
          <a:prstGeom prst="rect">
            <a:avLst/>
          </a:prstGeom>
        </p:spPr>
        <p:txBody>
          <a:bodyPr vert="horz" lIns="91440" tIns="45720" rIns="91440" bIns="45720" rtlCol="0" anchor="ctr">
            <a:noAutofit/>
          </a:bodyPr>
          <a:lstStyle>
            <a:lvl1pPr>
              <a:spcBef>
                <a:spcPts val="0"/>
              </a:spcBef>
              <a:buNone/>
              <a:defRPr sz="3200" b="0" cap="all">
                <a:ln w="3175" cmpd="sng">
                  <a:noFill/>
                </a:ln>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defRPr/>
            </a:pPr>
            <a:r>
              <a:rPr lang="en-US" sz="8000">
                <a:solidFill>
                  <a:schemeClr val="tx1"/>
                </a:solidFill>
              </a:rPr>
              <a:t>”</a:t>
            </a:r>
            <a:endParaRPr/>
          </a:p>
        </p:txBody>
      </p:sp>
    </p:spTree>
  </p:cSld>
  <p:clrMapOvr>
    <a:masterClrMapping/>
  </p:clrMapOvr>
  <p:hf/>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showMasterPhAnim="0" preserve="1" userDrawn="1">
  <p:cSld name="Name Card">
    <p:spTree>
      <p:nvGrpSpPr>
        <p:cNvPr id="1" name=""/>
        <p:cNvGrpSpPr/>
        <p:nvPr/>
      </p:nvGrpSpPr>
      <p:grpSpPr bwMode="auto">
        <a:xfrm>
          <a:off x="0" y="0"/>
          <a:ext cx="0" cy="0"/>
          <a:chOff x="0" y="0"/>
          <a:chExt cx="0" cy="0"/>
        </a:xfrm>
      </p:grpSpPr>
      <p:pic>
        <p:nvPicPr>
          <p:cNvPr id="4" name="Picture 8" descr="C0-HD-BTM.png"/>
          <p:cNvPicPr>
            <a:picLocks noChangeAspect="1"/>
          </p:cNvPicPr>
          <p:nvPr/>
        </p:nvPicPr>
        <p:blipFill>
          <a:blip r:embed="rId2"/>
          <a:stretch/>
        </p:blipFill>
        <p:spPr bwMode="auto">
          <a:xfrm>
            <a:off x="0" y="4375150"/>
            <a:ext cx="12192000" cy="2482850"/>
          </a:xfrm>
          <a:prstGeom prst="rect">
            <a:avLst/>
          </a:prstGeom>
        </p:spPr>
      </p:pic>
      <p:sp>
        <p:nvSpPr>
          <p:cNvPr id="5" name="Title 1"/>
          <p:cNvSpPr>
            <a:spLocks noGrp="1"/>
          </p:cNvSpPr>
          <p:nvPr>
            <p:ph type="title"/>
          </p:nvPr>
        </p:nvSpPr>
        <p:spPr bwMode="auto">
          <a:xfrm>
            <a:off x="1024495" y="1124701"/>
            <a:ext cx="10146186" cy="2511835"/>
          </a:xfrm>
        </p:spPr>
        <p:txBody>
          <a:bodyPr anchor="b"/>
          <a:lstStyle>
            <a:lvl1pPr algn="l">
              <a:defRPr sz="3200"/>
            </a:lvl1pPr>
          </a:lstStyle>
          <a:p>
            <a:pPr>
              <a:defRPr/>
            </a:pPr>
            <a:r>
              <a:rPr lang="en-GB"/>
              <a:t>Click to edit Master title style</a:t>
            </a:r>
            <a:endParaRPr lang="en-US"/>
          </a:p>
        </p:txBody>
      </p:sp>
      <p:sp>
        <p:nvSpPr>
          <p:cNvPr id="6" name="Text Placeholder 3"/>
          <p:cNvSpPr>
            <a:spLocks noGrp="1"/>
          </p:cNvSpPr>
          <p:nvPr>
            <p:ph type="body" sz="half" idx="2"/>
          </p:nvPr>
        </p:nvSpPr>
        <p:spPr bwMode="auto">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Date Placeholder 4"/>
          <p:cNvSpPr>
            <a:spLocks noGrp="1"/>
          </p:cNvSpPr>
          <p:nvPr>
            <p:ph type="dt" sz="half" idx="10"/>
          </p:nvPr>
        </p:nvSpPr>
        <p:spPr bwMode="auto">
          <a:xfrm>
            <a:off x="7814452" y="378883"/>
            <a:ext cx="2910840" cy="365125"/>
          </a:xfrm>
        </p:spPr>
        <p:txBody>
          <a:bodyPr/>
          <a:lstStyle>
            <a:lvl1pPr algn="r">
              <a:defRPr/>
            </a:lvl1pPr>
          </a:lstStyle>
          <a:p>
            <a:pPr>
              <a:defRPr/>
            </a:pPr>
            <a:fld id="{48A87A34-81AB-432B-8DAE-1953F412C126}" type="datetimeFigureOut">
              <a:t>2/8/2021</a:t>
            </a:fld>
            <a:endParaRPr lang="en-US"/>
          </a:p>
        </p:txBody>
      </p:sp>
      <p:sp>
        <p:nvSpPr>
          <p:cNvPr id="8" name="Footer Placeholder 5"/>
          <p:cNvSpPr>
            <a:spLocks noGrp="1"/>
          </p:cNvSpPr>
          <p:nvPr>
            <p:ph type="ftr" sz="quarter" idx="11"/>
          </p:nvPr>
        </p:nvSpPr>
        <p:spPr bwMode="auto">
          <a:xfrm>
            <a:off x="685800" y="378883"/>
            <a:ext cx="6991492" cy="365125"/>
          </a:xfrm>
        </p:spPr>
        <p:txBody>
          <a:bodyPr/>
          <a:lstStyle/>
          <a:p>
            <a:pPr>
              <a:defRPr/>
            </a:pPr>
            <a:endParaRPr lang="en-US"/>
          </a:p>
        </p:txBody>
      </p:sp>
      <p:sp>
        <p:nvSpPr>
          <p:cNvPr id="9" name="Slide Number Placeholder 6"/>
          <p:cNvSpPr>
            <a:spLocks noGrp="1"/>
          </p:cNvSpPr>
          <p:nvPr>
            <p:ph type="sldNum" sz="quarter" idx="12"/>
          </p:nvPr>
        </p:nvSpPr>
        <p:spPr bwMode="auto">
          <a:xfrm>
            <a:off x="10862452" y="381000"/>
            <a:ext cx="643748" cy="365125"/>
          </a:xfrm>
        </p:spPr>
        <p:txBody>
          <a:bodyPr/>
          <a:lstStyle/>
          <a:p>
            <a:pPr>
              <a:defRPr/>
            </a:pPr>
            <a:fld id="{6D22F896-40B5-4ADD-8801-0D06FADFA095}" type="slidenum">
              <a:t>‹#›</a:t>
            </a:fld>
            <a:endParaRPr lang="en-US"/>
          </a:p>
        </p:txBody>
      </p:sp>
    </p:spTree>
  </p:cSld>
  <p:clrMapOvr>
    <a:masterClrMapping/>
  </p:clrMapOvr>
  <p:hf/>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PhAnim="0" preserve="1" userDrawn="1">
  <p:cSld name="3 Column">
    <p:spTree>
      <p:nvGrpSpPr>
        <p:cNvPr id="1" name=""/>
        <p:cNvGrpSpPr/>
        <p:nvPr/>
      </p:nvGrpSpPr>
      <p:grpSpPr bwMode="auto">
        <a:xfrm>
          <a:off x="0" y="0"/>
          <a:ext cx="0" cy="0"/>
          <a:chOff x="0" y="0"/>
          <a:chExt cx="0" cy="0"/>
        </a:xfrm>
      </p:grpSpPr>
      <p:sp>
        <p:nvSpPr>
          <p:cNvPr id="4" name="Title 1"/>
          <p:cNvSpPr>
            <a:spLocks noGrp="1"/>
          </p:cNvSpPr>
          <p:nvPr>
            <p:ph type="title"/>
          </p:nvPr>
        </p:nvSpPr>
        <p:spPr bwMode="auto">
          <a:xfrm>
            <a:off x="2895600" y="761999"/>
            <a:ext cx="8610599" cy="1303867"/>
          </a:xfrm>
        </p:spPr>
        <p:txBody>
          <a:bodyPr/>
          <a:lstStyle/>
          <a:p>
            <a:pPr>
              <a:defRPr/>
            </a:pPr>
            <a:r>
              <a:rPr lang="en-GB"/>
              <a:t>Click to edit Master title style</a:t>
            </a:r>
            <a:endParaRPr lang="en-US"/>
          </a:p>
        </p:txBody>
      </p:sp>
      <p:sp>
        <p:nvSpPr>
          <p:cNvPr id="5" name="Text Placeholder 2"/>
          <p:cNvSpPr>
            <a:spLocks noGrp="1"/>
          </p:cNvSpPr>
          <p:nvPr>
            <p:ph type="body" idx="1"/>
          </p:nvPr>
        </p:nvSpPr>
        <p:spPr bwMode="auto">
          <a:xfrm>
            <a:off x="685800" y="2202080"/>
            <a:ext cx="3456432" cy="617319"/>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6" name="Text Placeholder 3"/>
          <p:cNvSpPr>
            <a:spLocks noGrp="1"/>
          </p:cNvSpPr>
          <p:nvPr>
            <p:ph type="body" sz="half" idx="15"/>
          </p:nvPr>
        </p:nvSpPr>
        <p:spPr bwMode="auto">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Text Placeholder 4"/>
          <p:cNvSpPr>
            <a:spLocks noGrp="1"/>
          </p:cNvSpPr>
          <p:nvPr>
            <p:ph type="body" sz="quarter" idx="3"/>
          </p:nvPr>
        </p:nvSpPr>
        <p:spPr bwMode="auto">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8" name="Text Placeholder 3"/>
          <p:cNvSpPr>
            <a:spLocks noGrp="1"/>
          </p:cNvSpPr>
          <p:nvPr>
            <p:ph type="body" sz="half" idx="16"/>
          </p:nvPr>
        </p:nvSpPr>
        <p:spPr bwMode="auto">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9" name="Text Placeholder 4"/>
          <p:cNvSpPr>
            <a:spLocks noGrp="1"/>
          </p:cNvSpPr>
          <p:nvPr>
            <p:ph type="body" sz="quarter" idx="13"/>
          </p:nvPr>
        </p:nvSpPr>
        <p:spPr bwMode="auto">
          <a:xfrm>
            <a:off x="8051799"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10" name="Text Placeholder 3"/>
          <p:cNvSpPr>
            <a:spLocks noGrp="1"/>
          </p:cNvSpPr>
          <p:nvPr>
            <p:ph type="body" sz="half" idx="17"/>
          </p:nvPr>
        </p:nvSpPr>
        <p:spPr bwMode="auto">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11" name="Date Placeholder 2"/>
          <p:cNvSpPr>
            <a:spLocks noGrp="1"/>
          </p:cNvSpPr>
          <p:nvPr>
            <p:ph type="dt" sz="half" idx="10"/>
          </p:nvPr>
        </p:nvSpPr>
        <p:spPr bwMode="auto"/>
        <p:txBody>
          <a:bodyPr/>
          <a:lstStyle/>
          <a:p>
            <a:pPr>
              <a:defRPr/>
            </a:pPr>
            <a:fld id="{48A87A34-81AB-432B-8DAE-1953F412C126}" type="datetimeFigureOut">
              <a:t>2/8/2021</a:t>
            </a:fld>
            <a:endParaRPr lang="en-US"/>
          </a:p>
        </p:txBody>
      </p:sp>
      <p:sp>
        <p:nvSpPr>
          <p:cNvPr id="12" name="Footer Placeholder 3"/>
          <p:cNvSpPr>
            <a:spLocks noGrp="1"/>
          </p:cNvSpPr>
          <p:nvPr>
            <p:ph type="ftr" sz="quarter" idx="11"/>
          </p:nvPr>
        </p:nvSpPr>
        <p:spPr bwMode="auto"/>
        <p:txBody>
          <a:bodyPr/>
          <a:lstStyle/>
          <a:p>
            <a:pPr>
              <a:defRPr/>
            </a:pPr>
            <a:endParaRPr lang="en-US"/>
          </a:p>
        </p:txBody>
      </p:sp>
      <p:sp>
        <p:nvSpPr>
          <p:cNvPr id="13" name="Slide Number Placeholder 4"/>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PhAnim="0" preserve="1" userDrawn="1">
  <p:cSld name="3 Picture Column">
    <p:spTree>
      <p:nvGrpSpPr>
        <p:cNvPr id="1" name=""/>
        <p:cNvGrpSpPr/>
        <p:nvPr/>
      </p:nvGrpSpPr>
      <p:grpSpPr bwMode="auto">
        <a:xfrm>
          <a:off x="0" y="0"/>
          <a:ext cx="0" cy="0"/>
          <a:chOff x="0" y="0"/>
          <a:chExt cx="0" cy="0"/>
        </a:xfrm>
      </p:grpSpPr>
      <p:sp>
        <p:nvSpPr>
          <p:cNvPr id="4" name="Title 1"/>
          <p:cNvSpPr>
            <a:spLocks noGrp="1"/>
          </p:cNvSpPr>
          <p:nvPr>
            <p:ph type="title"/>
          </p:nvPr>
        </p:nvSpPr>
        <p:spPr bwMode="auto">
          <a:xfrm>
            <a:off x="2895600" y="762000"/>
            <a:ext cx="8610599" cy="1295400"/>
          </a:xfrm>
        </p:spPr>
        <p:txBody>
          <a:bodyPr/>
          <a:lstStyle/>
          <a:p>
            <a:pPr>
              <a:defRPr/>
            </a:pPr>
            <a:r>
              <a:rPr lang="en-GB"/>
              <a:t>Click to edit Master title style</a:t>
            </a:r>
            <a:endParaRPr lang="en-US"/>
          </a:p>
        </p:txBody>
      </p:sp>
      <p:sp>
        <p:nvSpPr>
          <p:cNvPr id="5" name="Text Placeholder 2"/>
          <p:cNvSpPr>
            <a:spLocks noGrp="1"/>
          </p:cNvSpPr>
          <p:nvPr>
            <p:ph type="body" idx="1"/>
          </p:nvPr>
        </p:nvSpPr>
        <p:spPr bwMode="auto">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6" name="Picture Placeholder 2"/>
          <p:cNvSpPr>
            <a:spLocks noGrp="1" noChangeAspect="1"/>
          </p:cNvSpPr>
          <p:nvPr>
            <p:ph type="pic" idx="15"/>
          </p:nvPr>
        </p:nvSpPr>
        <p:spPr bwMode="auto">
          <a:xfrm>
            <a:off x="688618" y="2362199"/>
            <a:ext cx="3451582" cy="1524000"/>
          </a:xfrm>
          <a:prstGeom prst="roundRect">
            <a:avLst>
              <a:gd name="adj" fmla="val 0"/>
            </a:avLst>
          </a:prstGeo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a:defRPr/>
            </a:pPr>
            <a:r>
              <a:rPr lang="en-GB"/>
              <a:t>Click icon to add picture</a:t>
            </a:r>
            <a:endParaRPr lang="en-US"/>
          </a:p>
        </p:txBody>
      </p:sp>
      <p:sp>
        <p:nvSpPr>
          <p:cNvPr id="7" name="Text Placeholder 3"/>
          <p:cNvSpPr>
            <a:spLocks noGrp="1"/>
          </p:cNvSpPr>
          <p:nvPr>
            <p:ph type="body" sz="half" idx="18"/>
          </p:nvPr>
        </p:nvSpPr>
        <p:spPr bwMode="auto">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8" name="Text Placeholder 4"/>
          <p:cNvSpPr>
            <a:spLocks noGrp="1"/>
          </p:cNvSpPr>
          <p:nvPr>
            <p:ph type="body" sz="quarter" idx="3"/>
          </p:nvPr>
        </p:nvSpPr>
        <p:spPr bwMode="auto">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9" name="Picture Placeholder 2"/>
          <p:cNvSpPr>
            <a:spLocks noGrp="1" noChangeAspect="1"/>
          </p:cNvSpPr>
          <p:nvPr>
            <p:ph type="pic" idx="21"/>
          </p:nvPr>
        </p:nvSpPr>
        <p:spPr bwMode="auto">
          <a:xfrm>
            <a:off x="4374263" y="2362199"/>
            <a:ext cx="3448936" cy="1524000"/>
          </a:xfrm>
          <a:prstGeom prst="roundRect">
            <a:avLst>
              <a:gd name="adj" fmla="val 0"/>
            </a:avLst>
          </a:prstGeo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a:defRPr/>
            </a:pPr>
            <a:r>
              <a:rPr lang="en-GB"/>
              <a:t>Click icon to add picture</a:t>
            </a:r>
            <a:endParaRPr lang="en-US"/>
          </a:p>
        </p:txBody>
      </p:sp>
      <p:sp>
        <p:nvSpPr>
          <p:cNvPr id="10" name="Text Placeholder 3"/>
          <p:cNvSpPr>
            <a:spLocks noGrp="1"/>
          </p:cNvSpPr>
          <p:nvPr>
            <p:ph type="body" sz="half" idx="19"/>
          </p:nvPr>
        </p:nvSpPr>
        <p:spPr bwMode="auto">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11" name="Text Placeholder 4"/>
          <p:cNvSpPr>
            <a:spLocks noGrp="1"/>
          </p:cNvSpPr>
          <p:nvPr>
            <p:ph type="body" sz="quarter" idx="13"/>
          </p:nvPr>
        </p:nvSpPr>
        <p:spPr bwMode="auto">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12" name="Picture Placeholder 2"/>
          <p:cNvSpPr>
            <a:spLocks noGrp="1" noChangeAspect="1"/>
          </p:cNvSpPr>
          <p:nvPr>
            <p:ph type="pic" idx="22"/>
          </p:nvPr>
        </p:nvSpPr>
        <p:spPr bwMode="auto">
          <a:xfrm>
            <a:off x="8049855" y="2362199"/>
            <a:ext cx="3447878" cy="1524000"/>
          </a:xfrm>
          <a:prstGeom prst="roundRect">
            <a:avLst>
              <a:gd name="adj" fmla="val 0"/>
            </a:avLst>
          </a:prstGeo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a:defRPr/>
            </a:pPr>
            <a:r>
              <a:rPr lang="en-GB"/>
              <a:t>Click icon to add picture</a:t>
            </a:r>
            <a:endParaRPr lang="en-US"/>
          </a:p>
        </p:txBody>
      </p:sp>
      <p:sp>
        <p:nvSpPr>
          <p:cNvPr id="13" name="Text Placeholder 3"/>
          <p:cNvSpPr>
            <a:spLocks noGrp="1"/>
          </p:cNvSpPr>
          <p:nvPr>
            <p:ph type="body" sz="half" idx="20"/>
          </p:nvPr>
        </p:nvSpPr>
        <p:spPr bwMode="auto">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14" name="Date Placeholder 2"/>
          <p:cNvSpPr>
            <a:spLocks noGrp="1"/>
          </p:cNvSpPr>
          <p:nvPr>
            <p:ph type="dt" sz="half" idx="10"/>
          </p:nvPr>
        </p:nvSpPr>
        <p:spPr bwMode="auto"/>
        <p:txBody>
          <a:bodyPr/>
          <a:lstStyle/>
          <a:p>
            <a:pPr>
              <a:defRPr/>
            </a:pPr>
            <a:fld id="{48A87A34-81AB-432B-8DAE-1953F412C126}" type="datetimeFigureOut">
              <a:t>2/8/2021</a:t>
            </a:fld>
            <a:endParaRPr lang="en-US"/>
          </a:p>
        </p:txBody>
      </p:sp>
      <p:sp>
        <p:nvSpPr>
          <p:cNvPr id="15" name="Footer Placeholder 3"/>
          <p:cNvSpPr>
            <a:spLocks noGrp="1"/>
          </p:cNvSpPr>
          <p:nvPr>
            <p:ph type="ftr" sz="quarter" idx="11"/>
          </p:nvPr>
        </p:nvSpPr>
        <p:spPr bwMode="auto"/>
        <p:txBody>
          <a:bodyPr/>
          <a:lstStyle/>
          <a:p>
            <a:pPr>
              <a:defRPr/>
            </a:pPr>
            <a:endParaRPr lang="en-US"/>
          </a:p>
        </p:txBody>
      </p:sp>
      <p:sp>
        <p:nvSpPr>
          <p:cNvPr id="16" name="Slide Number Placeholder 4"/>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PhAnim="0" type="vertTx" preserve="1" userDrawn="1">
  <p:cSld name="1_Title and Vertical Text">
    <p:spTree>
      <p:nvGrpSpPr>
        <p:cNvPr id="1" name=""/>
        <p:cNvGrpSpPr/>
        <p:nvPr/>
      </p:nvGrpSpPr>
      <p:grpSpPr bwMode="auto">
        <a:xfrm>
          <a:off x="0" y="0"/>
          <a:ext cx="0" cy="0"/>
          <a:chOff x="0" y="0"/>
          <a:chExt cx="0" cy="0"/>
        </a:xfrm>
      </p:grpSpPr>
      <p:sp>
        <p:nvSpPr>
          <p:cNvPr id="4" name="Title 1"/>
          <p:cNvSpPr>
            <a:spLocks noGrp="1"/>
          </p:cNvSpPr>
          <p:nvPr>
            <p:ph type="title"/>
          </p:nvPr>
        </p:nvSpPr>
        <p:spPr bwMode="auto"/>
        <p:txBody>
          <a:bodyPr/>
          <a:lstStyle/>
          <a:p>
            <a:pPr>
              <a:defRPr/>
            </a:pPr>
            <a:r>
              <a:rPr lang="en-GB"/>
              <a:t>Click to edit Master title style</a:t>
            </a:r>
            <a:endParaRPr lang="en-US"/>
          </a:p>
        </p:txBody>
      </p:sp>
      <p:sp>
        <p:nvSpPr>
          <p:cNvPr id="5" name="Vertical Text Placeholder 2"/>
          <p:cNvSpPr>
            <a:spLocks noGrp="1"/>
          </p:cNvSpPr>
          <p:nvPr>
            <p:ph type="body" orient="vert" idx="1"/>
          </p:nvPr>
        </p:nvSpPr>
        <p:spPr bwMode="auto">
          <a:xfrm>
            <a:off x="685800" y="2194559"/>
            <a:ext cx="10820400" cy="4024125"/>
          </a:xfrm>
        </p:spPr>
        <p:txBody>
          <a:bodyPr vert="eaVert"/>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6" name="Date Placeholder 3"/>
          <p:cNvSpPr>
            <a:spLocks noGrp="1"/>
          </p:cNvSpPr>
          <p:nvPr>
            <p:ph type="dt" sz="half" idx="10"/>
          </p:nvPr>
        </p:nvSpPr>
        <p:spPr bwMode="auto"/>
        <p:txBody>
          <a:bodyPr/>
          <a:lstStyle/>
          <a:p>
            <a:pPr>
              <a:defRPr/>
            </a:pPr>
            <a:fld id="{48A87A34-81AB-432B-8DAE-1953F412C126}" type="datetimeFigureOut">
              <a:t>2/8/2021</a:t>
            </a:fld>
            <a:endParaRPr lang="en-US"/>
          </a:p>
        </p:txBody>
      </p:sp>
      <p:sp>
        <p:nvSpPr>
          <p:cNvPr id="7" name="Footer Placeholder 4"/>
          <p:cNvSpPr>
            <a:spLocks noGrp="1"/>
          </p:cNvSpPr>
          <p:nvPr>
            <p:ph type="ftr" sz="quarter" idx="11"/>
          </p:nvPr>
        </p:nvSpPr>
        <p:spPr bwMode="auto"/>
        <p:txBody>
          <a:bodyPr/>
          <a:lstStyle/>
          <a:p>
            <a:pPr>
              <a:defRPr/>
            </a:pPr>
            <a:endParaRPr lang="en-US"/>
          </a:p>
        </p:txBody>
      </p:sp>
      <p:sp>
        <p:nvSpPr>
          <p:cNvPr id="8" name="Slide Number Placeholder 5"/>
          <p:cNvSpPr>
            <a:spLocks noGrp="1"/>
          </p:cNvSpPr>
          <p:nvPr>
            <p:ph type="sldNum" sz="quarter" idx="12"/>
          </p:nvPr>
        </p:nvSpPr>
        <p:spPr bwMode="auto"/>
        <p:txBody>
          <a:bodyPr/>
          <a:lstStyle/>
          <a:p>
            <a:pPr>
              <a:defRPr/>
            </a:pPr>
            <a:fld id="{6D22F896-40B5-4ADD-8801-0D06FADFA095}" type="slidenum">
              <a:t>‹#›</a:t>
            </a:fld>
            <a:endParaRPr lang="en-US"/>
          </a:p>
        </p:txBody>
      </p:sp>
    </p:spTree>
  </p:cSld>
  <p:clrMapOvr>
    <a:masterClrMapping/>
  </p:clrMapOvr>
  <p:hf/>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showMasterPhAnim="0" type="vertTitleAndTx" preserve="1" userDrawn="1">
  <p:cSld name="1_Vertical Title and Text">
    <p:spTree>
      <p:nvGrpSpPr>
        <p:cNvPr id="1" name=""/>
        <p:cNvGrpSpPr/>
        <p:nvPr/>
      </p:nvGrpSpPr>
      <p:grpSpPr bwMode="auto">
        <a:xfrm>
          <a:off x="0" y="0"/>
          <a:ext cx="0" cy="0"/>
          <a:chOff x="0" y="0"/>
          <a:chExt cx="0" cy="0"/>
        </a:xfrm>
      </p:grpSpPr>
      <p:pic>
        <p:nvPicPr>
          <p:cNvPr id="4" name="Picture 7" descr="C0-HD-BTM.png"/>
          <p:cNvPicPr>
            <a:picLocks noChangeAspect="1"/>
          </p:cNvPicPr>
          <p:nvPr/>
        </p:nvPicPr>
        <p:blipFill>
          <a:blip r:embed="rId2"/>
          <a:stretch/>
        </p:blipFill>
        <p:spPr bwMode="auto">
          <a:xfrm>
            <a:off x="0" y="4375150"/>
            <a:ext cx="12192000" cy="2482850"/>
          </a:xfrm>
          <a:prstGeom prst="rect">
            <a:avLst/>
          </a:prstGeom>
        </p:spPr>
      </p:pic>
      <p:sp>
        <p:nvSpPr>
          <p:cNvPr id="5" name="Vertical Title 1"/>
          <p:cNvSpPr>
            <a:spLocks noGrp="1"/>
          </p:cNvSpPr>
          <p:nvPr>
            <p:ph type="title" orient="vert"/>
          </p:nvPr>
        </p:nvSpPr>
        <p:spPr bwMode="auto">
          <a:xfrm>
            <a:off x="9448799" y="745066"/>
            <a:ext cx="2057400" cy="3903133"/>
          </a:xfrm>
        </p:spPr>
        <p:txBody>
          <a:bodyPr vert="eaVert"/>
          <a:lstStyle>
            <a:lvl1pPr algn="l">
              <a:defRPr/>
            </a:lvl1pPr>
          </a:lstStyle>
          <a:p>
            <a:pPr>
              <a:defRPr/>
            </a:pPr>
            <a:r>
              <a:rPr lang="en-GB"/>
              <a:t>Click to edit Master title style</a:t>
            </a:r>
            <a:endParaRPr lang="en-US"/>
          </a:p>
        </p:txBody>
      </p:sp>
      <p:sp>
        <p:nvSpPr>
          <p:cNvPr id="6" name="Vertical Text Placeholder 2"/>
          <p:cNvSpPr>
            <a:spLocks noGrp="1"/>
          </p:cNvSpPr>
          <p:nvPr>
            <p:ph type="body" orient="vert" idx="1"/>
          </p:nvPr>
        </p:nvSpPr>
        <p:spPr bwMode="auto">
          <a:xfrm>
            <a:off x="1024466" y="745067"/>
            <a:ext cx="8204201" cy="3903133"/>
          </a:xfrm>
        </p:spPr>
        <p:txBody>
          <a:bodyPr vert="eaVert"/>
          <a:lstStyle/>
          <a:p>
            <a:pPr lvl="0">
              <a:defRPr/>
            </a:pPr>
            <a:r>
              <a:rPr lang="en-GB"/>
              <a:t>Edit Master text styles</a:t>
            </a:r>
            <a:br>
              <a:rPr lang="en-GB"/>
            </a:br>
            <a:r>
              <a:rPr lang="en-GB"/>
              <a:t>Second level</a:t>
            </a:r>
            <a:br>
              <a:rPr lang="en-GB"/>
            </a:br>
            <a:r>
              <a:rPr lang="en-GB"/>
              <a:t>Third level</a:t>
            </a:r>
            <a:br>
              <a:rPr lang="en-GB"/>
            </a:br>
            <a:r>
              <a:rPr lang="en-GB"/>
              <a:t>Fourth level</a:t>
            </a:r>
            <a:br>
              <a:rPr lang="en-GB"/>
            </a:br>
            <a:r>
              <a:rPr lang="en-GB"/>
              <a:t>Fifth level</a:t>
            </a:r>
            <a:endParaRPr lang="en-US"/>
          </a:p>
        </p:txBody>
      </p:sp>
      <p:sp>
        <p:nvSpPr>
          <p:cNvPr id="7" name="Date Placeholder 3"/>
          <p:cNvSpPr>
            <a:spLocks noGrp="1"/>
          </p:cNvSpPr>
          <p:nvPr>
            <p:ph type="dt" sz="half" idx="10"/>
          </p:nvPr>
        </p:nvSpPr>
        <p:spPr bwMode="auto">
          <a:xfrm>
            <a:off x="7814452" y="379941"/>
            <a:ext cx="2910840" cy="365125"/>
          </a:xfrm>
        </p:spPr>
        <p:txBody>
          <a:bodyPr/>
          <a:lstStyle>
            <a:lvl1pPr algn="r">
              <a:defRPr/>
            </a:lvl1pPr>
          </a:lstStyle>
          <a:p>
            <a:pPr>
              <a:defRPr/>
            </a:pPr>
            <a:fld id="{48A87A34-81AB-432B-8DAE-1953F412C126}" type="datetimeFigureOut">
              <a:t>2/8/2021</a:t>
            </a:fld>
            <a:endParaRPr lang="en-US"/>
          </a:p>
        </p:txBody>
      </p:sp>
      <p:sp>
        <p:nvSpPr>
          <p:cNvPr id="8" name="Footer Placeholder 4"/>
          <p:cNvSpPr>
            <a:spLocks noGrp="1"/>
          </p:cNvSpPr>
          <p:nvPr>
            <p:ph type="ftr" sz="quarter" idx="11"/>
          </p:nvPr>
        </p:nvSpPr>
        <p:spPr bwMode="auto">
          <a:xfrm>
            <a:off x="685800" y="381000"/>
            <a:ext cx="6991492" cy="365125"/>
          </a:xfrm>
        </p:spPr>
        <p:txBody>
          <a:bodyPr/>
          <a:lstStyle/>
          <a:p>
            <a:pPr>
              <a:defRPr/>
            </a:pPr>
            <a:endParaRPr lang="en-US"/>
          </a:p>
        </p:txBody>
      </p:sp>
      <p:sp>
        <p:nvSpPr>
          <p:cNvPr id="9" name="Slide Number Placeholder 5"/>
          <p:cNvSpPr>
            <a:spLocks noGrp="1"/>
          </p:cNvSpPr>
          <p:nvPr>
            <p:ph type="sldNum" sz="quarter" idx="12"/>
          </p:nvPr>
        </p:nvSpPr>
        <p:spPr bwMode="auto">
          <a:xfrm>
            <a:off x="10862452" y="381000"/>
            <a:ext cx="643748" cy="365125"/>
          </a:xfrm>
        </p:spPr>
        <p:txBody>
          <a:bodyPr/>
          <a:lstStyle/>
          <a:p>
            <a:pPr>
              <a:defRPr/>
            </a:pPr>
            <a:fld id="{6D22F896-40B5-4ADD-8801-0D06FADFA095}" type="slidenum">
              <a:t>‹#›</a:t>
            </a:fld>
            <a:endParaRPr lang="en-US"/>
          </a:p>
        </p:txBody>
      </p:sp>
    </p:spTree>
  </p:cSld>
  <p:clrMapOvr>
    <a:masterClrMapping/>
  </p:clrMapOvr>
  <p:hf/>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48A87A34-81AB-432B-8DAE-1953F412C126}" type="datetimeFigureOut">
              <a:rPr lang="en-GB" smtClean="0"/>
              <a:t>08/02/2021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6D22F896-40B5-4ADD-8801-0D06FADFA095}" type="slidenum">
              <a:rPr lang="en-GB" smtClean="0"/>
              <a:t>‹#›</a:t>
            </a:fld>
            <a:endParaRPr lang="en-GB"/>
          </a:p>
        </p:txBody>
      </p:sp>
    </p:spTree>
    <p:extLst>
      <p:ext uri="{BB962C8B-B14F-4D97-AF65-F5344CB8AC3E}">
        <p14:creationId xmlns:p14="http://schemas.microsoft.com/office/powerpoint/2010/main" val="369947937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49" r:id="rId12"/>
    <p:sldLayoutId id="2147483650" r:id="rId13"/>
    <p:sldLayoutId id="2147483651" r:id="rId14"/>
    <p:sldLayoutId id="2147483652" r:id="rId15"/>
    <p:sldLayoutId id="2147483653" r:id="rId16"/>
    <p:sldLayoutId id="2147483654" r:id="rId17"/>
    <p:sldLayoutId id="2147483655" r:id="rId18"/>
    <p:sldLayoutId id="2147483656" r:id="rId19"/>
    <p:sldLayoutId id="2147483657" r:id="rId20"/>
    <p:sldLayoutId id="2147483658" r:id="rId21"/>
    <p:sldLayoutId id="2147483659" r:id="rId22"/>
    <p:sldLayoutId id="2147483660" r:id="rId23"/>
    <p:sldLayoutId id="2147483661" r:id="rId24"/>
    <p:sldLayoutId id="2147483662" r:id="rId25"/>
    <p:sldLayoutId id="2147483663" r:id="rId26"/>
    <p:sldLayoutId id="2147483664" r:id="rId27"/>
    <p:sldLayoutId id="2147483665" r:id="rId28"/>
  </p:sldLayoutIdLst>
  <p:hf/>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a:spLocks noGrp="1"/>
          </p:cNvSpPr>
          <p:nvPr>
            <p:ph type="ctrTitle"/>
          </p:nvPr>
        </p:nvSpPr>
        <p:spPr bwMode="auto"/>
        <p:txBody>
          <a:bodyPr/>
          <a:lstStyle/>
          <a:p>
            <a:pPr>
              <a:defRPr/>
            </a:pPr>
            <a:r>
              <a:rPr lang="en-GB"/>
              <a:t>Children’s well-being </a:t>
            </a:r>
            <a:endParaRPr lang="en-US"/>
          </a:p>
        </p:txBody>
      </p:sp>
      <p:sp>
        <p:nvSpPr>
          <p:cNvPr id="5" name="Subtitle 2"/>
          <p:cNvSpPr>
            <a:spLocks noGrp="1"/>
          </p:cNvSpPr>
          <p:nvPr>
            <p:ph type="subTitle" idx="1"/>
          </p:nvPr>
        </p:nvSpPr>
        <p:spPr bwMode="auto"/>
        <p:txBody>
          <a:bodyPr/>
          <a:lstStyle/>
          <a:p>
            <a:pPr>
              <a:defRPr/>
            </a:pPr>
            <a:r>
              <a:rPr lang="en-GB" dirty="0"/>
              <a:t>Being a parent in an ever changing world!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m="http://schemas.openxmlformats.org/officeDocument/2006/math" xmlns:w="http://schemas.openxmlformats.org/wordprocessingml/2006/main">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a:spLocks noGrp="1"/>
          </p:cNvSpPr>
          <p:nvPr>
            <p:ph type="title"/>
          </p:nvPr>
        </p:nvSpPr>
        <p:spPr bwMode="auto"/>
        <p:txBody>
          <a:bodyPr/>
          <a:lstStyle/>
          <a:p>
            <a:pPr>
              <a:defRPr/>
            </a:pPr>
            <a:r>
              <a:rPr lang="en-GB" dirty="0"/>
              <a:t>T</a:t>
            </a:r>
            <a:r>
              <a:rPr lang="en-GB" dirty="0" smtClean="0"/>
              <a:t>imes </a:t>
            </a:r>
            <a:r>
              <a:rPr lang="en-GB" dirty="0"/>
              <a:t>are changing </a:t>
            </a:r>
            <a:endParaRPr lang="en-US" dirty="0"/>
          </a:p>
        </p:txBody>
      </p:sp>
      <p:sp>
        <p:nvSpPr>
          <p:cNvPr id="5" name="Content Placeholder 2"/>
          <p:cNvSpPr>
            <a:spLocks noGrp="1"/>
          </p:cNvSpPr>
          <p:nvPr>
            <p:ph idx="1"/>
          </p:nvPr>
        </p:nvSpPr>
        <p:spPr bwMode="auto"/>
        <p:txBody>
          <a:bodyPr/>
          <a:lstStyle/>
          <a:p>
            <a:pPr>
              <a:defRPr/>
            </a:pPr>
            <a:r>
              <a:rPr lang="en-GB" dirty="0"/>
              <a:t>Mental health, what is it? </a:t>
            </a:r>
            <a:endParaRPr lang="en-GB" dirty="0" smtClean="0"/>
          </a:p>
          <a:p>
            <a:pPr>
              <a:defRPr/>
            </a:pPr>
            <a:r>
              <a:rPr lang="en-GB" dirty="0" smtClean="0"/>
              <a:t>You and your child have one- they are different </a:t>
            </a:r>
            <a:endParaRPr dirty="0"/>
          </a:p>
          <a:p>
            <a:pPr>
              <a:defRPr/>
            </a:pPr>
            <a:endParaRPr lang="en-GB" dirty="0"/>
          </a:p>
          <a:p>
            <a:pPr>
              <a:defRPr/>
            </a:pPr>
            <a:r>
              <a:rPr lang="en-GB" dirty="0"/>
              <a:t>What is well-being? </a:t>
            </a:r>
            <a:endParaRPr lang="en-GB" dirty="0" smtClean="0"/>
          </a:p>
          <a:p>
            <a:pPr>
              <a:defRPr/>
            </a:pPr>
            <a:r>
              <a:rPr lang="en-GB" dirty="0" smtClean="0"/>
              <a:t>Why is it important </a:t>
            </a:r>
            <a:endParaRPr lang="en-US" dirty="0"/>
          </a:p>
        </p:txBody>
      </p:sp>
      <p:pic>
        <p:nvPicPr>
          <p:cNvPr id="6" name="Graphic 4" descr="Teacher"/>
          <p:cNvPicPr>
            <a:picLocks noChangeAspect="1"/>
          </p:cNvPicPr>
          <p:nvPr/>
        </p:nvPicPr>
        <p:blipFill>
          <a:blip r:embed="rId3"/>
          <a:stretch/>
        </p:blipFill>
        <p:spPr bwMode="auto">
          <a:xfrm>
            <a:off x="5638799" y="2971799"/>
            <a:ext cx="3749239" cy="34006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m="http://schemas.openxmlformats.org/officeDocument/2006/math" xmlns:w="http://schemas.openxmlformats.org/wordprocessingml/2006/main">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a:spLocks noGrp="1"/>
          </p:cNvSpPr>
          <p:nvPr>
            <p:ph type="title"/>
          </p:nvPr>
        </p:nvSpPr>
        <p:spPr bwMode="auto"/>
        <p:txBody>
          <a:bodyPr/>
          <a:lstStyle/>
          <a:p>
            <a:pPr>
              <a:defRPr/>
            </a:pPr>
            <a:r>
              <a:rPr lang="en-GB" dirty="0" err="1" smtClean="0"/>
              <a:t>Mindset</a:t>
            </a:r>
            <a:endParaRPr lang="en-US" dirty="0"/>
          </a:p>
        </p:txBody>
      </p:sp>
      <p:sp>
        <p:nvSpPr>
          <p:cNvPr id="5" name="Content Placeholder 2"/>
          <p:cNvSpPr>
            <a:spLocks noGrp="1"/>
          </p:cNvSpPr>
          <p:nvPr>
            <p:ph idx="1"/>
          </p:nvPr>
        </p:nvSpPr>
        <p:spPr bwMode="auto">
          <a:xfrm>
            <a:off x="789385" y="3598575"/>
            <a:ext cx="17939094" cy="6549435"/>
          </a:xfrm>
        </p:spPr>
        <p:txBody>
          <a:bodyPr/>
          <a:lstStyle/>
          <a:p>
            <a:pPr>
              <a:defRPr/>
            </a:pPr>
            <a:r>
              <a:rPr lang="en-US" dirty="0" smtClean="0"/>
              <a:t>Starts with mindset</a:t>
            </a:r>
            <a:endParaRPr lang="en-US" dirty="0"/>
          </a:p>
        </p:txBody>
      </p:sp>
      <p:pic>
        <p:nvPicPr>
          <p:cNvPr id="7" name="Picture 6"/>
          <p:cNvPicPr>
            <a:picLocks noChangeAspect="1"/>
          </p:cNvPicPr>
          <p:nvPr/>
        </p:nvPicPr>
        <p:blipFill>
          <a:blip r:embed="rId3"/>
          <a:stretch/>
        </p:blipFill>
        <p:spPr bwMode="auto">
          <a:xfrm>
            <a:off x="5663952" y="3140968"/>
            <a:ext cx="5200650" cy="3168392"/>
          </a:xfrm>
          <a:prstGeom prst="rect">
            <a:avLst/>
          </a:prstGeom>
        </p:spPr>
      </p:pic>
      <p:pic>
        <p:nvPicPr>
          <p:cNvPr id="2" name="Picture 2" descr="See the source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385" y="1664796"/>
            <a:ext cx="4600575" cy="17049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m="http://schemas.openxmlformats.org/officeDocument/2006/math" xmlns:w="http://schemas.openxmlformats.org/wordprocessingml/2006/main">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a:spLocks noGrp="1"/>
          </p:cNvSpPr>
          <p:nvPr>
            <p:ph type="title"/>
          </p:nvPr>
        </p:nvSpPr>
        <p:spPr bwMode="auto"/>
        <p:txBody>
          <a:bodyPr/>
          <a:lstStyle/>
          <a:p>
            <a:pPr>
              <a:defRPr/>
            </a:pPr>
            <a:r>
              <a:rPr lang="en-US" dirty="0" smtClean="0"/>
              <a:t>Flipping my lid</a:t>
            </a:r>
            <a:endParaRPr lang="en-US" dirty="0"/>
          </a:p>
        </p:txBody>
      </p:sp>
      <p:pic>
        <p:nvPicPr>
          <p:cNvPr id="2050" name="Picture 2" descr="Image result for ange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829675" y="1320652"/>
            <a:ext cx="2752725" cy="17145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885" y="2177902"/>
            <a:ext cx="7344816" cy="4131458"/>
          </a:xfrm>
          <a:prstGeom prst="rect">
            <a:avLst/>
          </a:prstGeom>
        </p:spPr>
      </p:pic>
      <p:pic>
        <p:nvPicPr>
          <p:cNvPr id="2052" name="Picture 4" descr="Image result for sadnes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24912" y="4081166"/>
            <a:ext cx="1381125" cy="1714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m="http://schemas.openxmlformats.org/officeDocument/2006/math" xmlns:w="http://schemas.openxmlformats.org/wordprocessingml/2006/main">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Look how far you have come… </a:t>
            </a:r>
            <a:endParaRPr lang="en-GB" dirty="0"/>
          </a:p>
        </p:txBody>
      </p:sp>
      <p:sp>
        <p:nvSpPr>
          <p:cNvPr id="3" name="Content Placeholder 2"/>
          <p:cNvSpPr>
            <a:spLocks noGrp="1"/>
          </p:cNvSpPr>
          <p:nvPr>
            <p:ph idx="1"/>
          </p:nvPr>
        </p:nvSpPr>
        <p:spPr>
          <a:xfrm>
            <a:off x="335360" y="1465670"/>
            <a:ext cx="10515600" cy="4351338"/>
          </a:xfrm>
        </p:spPr>
        <p:txBody>
          <a:bodyPr/>
          <a:lstStyle/>
          <a:p>
            <a:r>
              <a:rPr lang="en-GB" dirty="0" smtClean="0"/>
              <a:t>COVID</a:t>
            </a:r>
          </a:p>
          <a:p>
            <a:r>
              <a:rPr lang="en-GB" dirty="0" smtClean="0"/>
              <a:t>We are all in the same storm- different boats</a:t>
            </a:r>
          </a:p>
          <a:p>
            <a:r>
              <a:rPr lang="en-GB" dirty="0" smtClean="0"/>
              <a:t>Resilience</a:t>
            </a:r>
          </a:p>
          <a:p>
            <a:r>
              <a:rPr lang="en-GB" dirty="0" smtClean="0"/>
              <a:t>Communities pulling together</a:t>
            </a:r>
          </a:p>
          <a:p>
            <a:r>
              <a:rPr lang="en-GB" dirty="0" smtClean="0"/>
              <a:t>Managing change</a:t>
            </a:r>
            <a:endParaRPr lang="en-GB" dirty="0"/>
          </a:p>
        </p:txBody>
      </p:sp>
      <p:sp>
        <p:nvSpPr>
          <p:cNvPr id="4" name="Date Placeholder 3"/>
          <p:cNvSpPr>
            <a:spLocks noGrp="1"/>
          </p:cNvSpPr>
          <p:nvPr>
            <p:ph type="dt" sz="half" idx="10"/>
          </p:nvPr>
        </p:nvSpPr>
        <p:spPr/>
        <p:txBody>
          <a:bodyPr/>
          <a:lstStyle/>
          <a:p>
            <a:pPr>
              <a:defRPr/>
            </a:pPr>
            <a:fld id="{C1B9B694-F82E-4E11-9B18-11E8DC457045}" type="datetime1">
              <a:rPr lang="en-GB" smtClean="0"/>
              <a:t>08/02/2021</a:t>
            </a:fld>
            <a:endParaRPr lang="en-GB"/>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D22F896-40B5-4ADD-8801-0D06FADFA095}" type="slidenum">
              <a:rPr lang="en-GB" smtClean="0"/>
              <a:t>5</a:t>
            </a:fld>
            <a:endParaRPr lang="en-GB"/>
          </a:p>
        </p:txBody>
      </p:sp>
      <p:pic>
        <p:nvPicPr>
          <p:cNvPr id="2050" name="Picture 2" descr="Image result for old boat on rough s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1310" y="2921921"/>
            <a:ext cx="4053122" cy="2895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5740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tips that work for me (sometimes)</a:t>
            </a:r>
            <a:endParaRPr lang="en-GB" dirty="0"/>
          </a:p>
        </p:txBody>
      </p:sp>
      <p:sp>
        <p:nvSpPr>
          <p:cNvPr id="3" name="Content Placeholder 2"/>
          <p:cNvSpPr>
            <a:spLocks noGrp="1"/>
          </p:cNvSpPr>
          <p:nvPr>
            <p:ph idx="1"/>
          </p:nvPr>
        </p:nvSpPr>
        <p:spPr>
          <a:xfrm>
            <a:off x="838200" y="1412776"/>
            <a:ext cx="10515600" cy="4764187"/>
          </a:xfrm>
        </p:spPr>
        <p:txBody>
          <a:bodyPr>
            <a:normAutofit/>
          </a:bodyPr>
          <a:lstStyle/>
          <a:p>
            <a:r>
              <a:rPr lang="en-GB" dirty="0" smtClean="0"/>
              <a:t>Maybe create your own inside out box-</a:t>
            </a:r>
          </a:p>
          <a:p>
            <a:r>
              <a:rPr lang="en-GB" dirty="0" smtClean="0"/>
              <a:t>Spend some time colouring with your child- colour therapy is amazing </a:t>
            </a:r>
          </a:p>
          <a:p>
            <a:r>
              <a:rPr lang="en-GB" dirty="0" smtClean="0"/>
              <a:t>Ask them 3 stars and a wish- 3 good things about the day and 1 to improve</a:t>
            </a:r>
          </a:p>
          <a:p>
            <a:r>
              <a:rPr lang="en-GB" dirty="0" smtClean="0"/>
              <a:t>Its all in their time not ours-</a:t>
            </a:r>
          </a:p>
          <a:p>
            <a:r>
              <a:rPr lang="en-GB" dirty="0" smtClean="0"/>
              <a:t>Stay away from social media if its not uplifting you</a:t>
            </a:r>
          </a:p>
          <a:p>
            <a:r>
              <a:rPr lang="en-GB" dirty="0" smtClean="0"/>
              <a:t>Walk away and take a breath- OUTDOOORS</a:t>
            </a:r>
          </a:p>
          <a:p>
            <a:r>
              <a:rPr lang="en-GB" dirty="0" smtClean="0"/>
              <a:t>Parent wellbeing CALM app Mindfulness app- others suggested</a:t>
            </a:r>
          </a:p>
          <a:p>
            <a:r>
              <a:rPr lang="en-GB" dirty="0" smtClean="0"/>
              <a:t>Next; Emotion coaching- would you be interested? </a:t>
            </a:r>
          </a:p>
          <a:p>
            <a:endParaRPr lang="en-GB" dirty="0"/>
          </a:p>
        </p:txBody>
      </p:sp>
      <p:sp>
        <p:nvSpPr>
          <p:cNvPr id="4" name="Date Placeholder 3"/>
          <p:cNvSpPr>
            <a:spLocks noGrp="1"/>
          </p:cNvSpPr>
          <p:nvPr>
            <p:ph type="dt" sz="half" idx="10"/>
          </p:nvPr>
        </p:nvSpPr>
        <p:spPr/>
        <p:txBody>
          <a:bodyPr/>
          <a:lstStyle/>
          <a:p>
            <a:pPr>
              <a:defRPr/>
            </a:pPr>
            <a:fld id="{68959E71-A950-40F0-BFB8-782526757F80}" type="datetime1">
              <a:rPr lang="en-GB" smtClean="0"/>
              <a:t>08/02/2021</a:t>
            </a:fld>
            <a:endParaRPr lang="en-GB"/>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D22F896-40B5-4ADD-8801-0D06FADFA095}" type="slidenum">
              <a:rPr lang="en-GB" smtClean="0"/>
              <a:t>6</a:t>
            </a:fld>
            <a:endParaRPr lang="en-GB"/>
          </a:p>
        </p:txBody>
      </p:sp>
    </p:spTree>
    <p:extLst>
      <p:ext uri="{BB962C8B-B14F-4D97-AF65-F5344CB8AC3E}">
        <p14:creationId xmlns:p14="http://schemas.microsoft.com/office/powerpoint/2010/main" val="12945687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1069</TotalTime>
  <Words>627</Words>
  <Application>Microsoft Office PowerPoint</Application>
  <PresentationFormat>Widescreen</PresentationFormat>
  <Paragraphs>77</Paragraphs>
  <Slides>6</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Children’s well-being </vt:lpstr>
      <vt:lpstr>Times are changing </vt:lpstr>
      <vt:lpstr>Mindset</vt:lpstr>
      <vt:lpstr>Flipping my lid</vt:lpstr>
      <vt:lpstr>Look how far you have come… </vt:lpstr>
      <vt:lpstr>Some tips that work for me (sometimes)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Children’s well-being</dc:title>
  <dc:creator>r.harris</dc:creator>
  <cp:lastModifiedBy>Rebecca Harris</cp:lastModifiedBy>
  <cp:revision>21</cp:revision>
  <dcterms:modified xsi:type="dcterms:W3CDTF">2021-02-08T14:27:04Z</dcterms:modified>
</cp:coreProperties>
</file>