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57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90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Harris" userId="ea8d8a0d-6da8-4844-af85-780f0cd7bade" providerId="ADAL" clId="{E94C5D24-A856-4735-AF7D-92C60AFD85F7}"/>
    <pc:docChg chg="custSel modSld">
      <pc:chgData name="Rebecca Harris" userId="ea8d8a0d-6da8-4844-af85-780f0cd7bade" providerId="ADAL" clId="{E94C5D24-A856-4735-AF7D-92C60AFD85F7}" dt="2023-03-13T09:14:52.732" v="8" actId="1076"/>
      <pc:docMkLst>
        <pc:docMk/>
      </pc:docMkLst>
      <pc:sldChg chg="modSp">
        <pc:chgData name="Rebecca Harris" userId="ea8d8a0d-6da8-4844-af85-780f0cd7bade" providerId="ADAL" clId="{E94C5D24-A856-4735-AF7D-92C60AFD85F7}" dt="2023-03-13T09:11:36.654" v="4" actId="1076"/>
        <pc:sldMkLst>
          <pc:docMk/>
          <pc:sldMk cId="358404102" sldId="256"/>
        </pc:sldMkLst>
        <pc:spChg chg="mod">
          <ac:chgData name="Rebecca Harris" userId="ea8d8a0d-6da8-4844-af85-780f0cd7bade" providerId="ADAL" clId="{E94C5D24-A856-4735-AF7D-92C60AFD85F7}" dt="2023-03-13T07:39:11.467" v="2" actId="313"/>
          <ac:spMkLst>
            <pc:docMk/>
            <pc:sldMk cId="358404102" sldId="256"/>
            <ac:spMk id="7" creationId="{747DE155-271B-44BC-A428-4F66272C35E5}"/>
          </ac:spMkLst>
        </pc:spChg>
        <pc:picChg chg="mod">
          <ac:chgData name="Rebecca Harris" userId="ea8d8a0d-6da8-4844-af85-780f0cd7bade" providerId="ADAL" clId="{E94C5D24-A856-4735-AF7D-92C60AFD85F7}" dt="2023-03-13T09:11:36.654" v="4" actId="1076"/>
          <ac:picMkLst>
            <pc:docMk/>
            <pc:sldMk cId="358404102" sldId="256"/>
            <ac:picMk id="2" creationId="{4F5560EF-560D-49A7-AB3F-96BFD697D93B}"/>
          </ac:picMkLst>
        </pc:picChg>
      </pc:sldChg>
      <pc:sldChg chg="modSp">
        <pc:chgData name="Rebecca Harris" userId="ea8d8a0d-6da8-4844-af85-780f0cd7bade" providerId="ADAL" clId="{E94C5D24-A856-4735-AF7D-92C60AFD85F7}" dt="2023-03-13T09:13:23.259" v="7" actId="1076"/>
        <pc:sldMkLst>
          <pc:docMk/>
          <pc:sldMk cId="2732139632" sldId="257"/>
        </pc:sldMkLst>
        <pc:picChg chg="mod">
          <ac:chgData name="Rebecca Harris" userId="ea8d8a0d-6da8-4844-af85-780f0cd7bade" providerId="ADAL" clId="{E94C5D24-A856-4735-AF7D-92C60AFD85F7}" dt="2023-03-13T09:13:23.259" v="7" actId="1076"/>
          <ac:picMkLst>
            <pc:docMk/>
            <pc:sldMk cId="2732139632" sldId="257"/>
            <ac:picMk id="3" creationId="{ACA396FD-A84C-48F7-A773-754047E94CAC}"/>
          </ac:picMkLst>
        </pc:picChg>
      </pc:sldChg>
      <pc:sldChg chg="delSp modSp delAnim">
        <pc:chgData name="Rebecca Harris" userId="ea8d8a0d-6da8-4844-af85-780f0cd7bade" providerId="ADAL" clId="{E94C5D24-A856-4735-AF7D-92C60AFD85F7}" dt="2023-03-13T09:12:42.326" v="6" actId="1076"/>
        <pc:sldMkLst>
          <pc:docMk/>
          <pc:sldMk cId="589557107" sldId="259"/>
        </pc:sldMkLst>
        <pc:spChg chg="mod">
          <ac:chgData name="Rebecca Harris" userId="ea8d8a0d-6da8-4844-af85-780f0cd7bade" providerId="ADAL" clId="{E94C5D24-A856-4735-AF7D-92C60AFD85F7}" dt="2023-03-13T07:39:21.904" v="3" actId="14100"/>
          <ac:spMkLst>
            <pc:docMk/>
            <pc:sldMk cId="589557107" sldId="259"/>
            <ac:spMk id="5" creationId="{84618874-EB69-4BCF-8BBC-E498298A0D69}"/>
          </ac:spMkLst>
        </pc:spChg>
        <pc:picChg chg="del">
          <ac:chgData name="Rebecca Harris" userId="ea8d8a0d-6da8-4844-af85-780f0cd7bade" providerId="ADAL" clId="{E94C5D24-A856-4735-AF7D-92C60AFD85F7}" dt="2023-03-13T09:12:05.418" v="5" actId="478"/>
          <ac:picMkLst>
            <pc:docMk/>
            <pc:sldMk cId="589557107" sldId="259"/>
            <ac:picMk id="3" creationId="{521FE817-370D-4FB0-A767-33C184AC98FC}"/>
          </ac:picMkLst>
        </pc:picChg>
        <pc:picChg chg="mod">
          <ac:chgData name="Rebecca Harris" userId="ea8d8a0d-6da8-4844-af85-780f0cd7bade" providerId="ADAL" clId="{E94C5D24-A856-4735-AF7D-92C60AFD85F7}" dt="2023-03-13T09:12:42.326" v="6" actId="1076"/>
          <ac:picMkLst>
            <pc:docMk/>
            <pc:sldMk cId="589557107" sldId="259"/>
            <ac:picMk id="6" creationId="{02D3F06A-E550-4786-BACC-DAFC3F2C9CB7}"/>
          </ac:picMkLst>
        </pc:picChg>
      </pc:sldChg>
      <pc:sldChg chg="modSp">
        <pc:chgData name="Rebecca Harris" userId="ea8d8a0d-6da8-4844-af85-780f0cd7bade" providerId="ADAL" clId="{E94C5D24-A856-4735-AF7D-92C60AFD85F7}" dt="2023-03-13T09:14:52.732" v="8" actId="1076"/>
        <pc:sldMkLst>
          <pc:docMk/>
          <pc:sldMk cId="3539535024" sldId="260"/>
        </pc:sldMkLst>
        <pc:picChg chg="mod">
          <ac:chgData name="Rebecca Harris" userId="ea8d8a0d-6da8-4844-af85-780f0cd7bade" providerId="ADAL" clId="{E94C5D24-A856-4735-AF7D-92C60AFD85F7}" dt="2023-03-13T09:14:52.732" v="8" actId="1076"/>
          <ac:picMkLst>
            <pc:docMk/>
            <pc:sldMk cId="3539535024" sldId="260"/>
            <ac:picMk id="3" creationId="{29D17A9B-BA3E-4449-AA77-07BB83D8857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EB7B0-41CE-408D-98E8-0EF1D85AE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C0BC33-05F7-4BAD-B94C-AC6DB46D6D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645B17-0BD0-4735-A05E-9E699B415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08C8-A89F-4A3F-BD2D-94E736A83590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C4D847-C760-43A8-B131-12654F4FF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61541-CDA2-43E3-9C0A-3A109C20E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4AAA-DABB-4C35-8003-6A7BFCFD2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460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13036-B6BF-4BE7-B524-B8EED5628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D74F21-2098-4955-882B-3CFBF05A99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A60994-7E8F-400A-A8FB-9F053AEA6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08C8-A89F-4A3F-BD2D-94E736A83590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31A91-7C58-476A-9965-AA4B19601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61EF87-C08B-4058-82B7-693FFC04F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4AAA-DABB-4C35-8003-6A7BFCFD2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405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1BEF8-B91E-4C70-89EE-3D7794021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556A0F-7CFD-47CE-8CE6-504E3C21D5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C7AD0F-A0B7-4B41-AF26-8F10B631E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08C8-A89F-4A3F-BD2D-94E736A83590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8B823E-1061-4BB4-8FA0-E67DED767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DABEC-0F21-442E-944A-1A25B6265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4AAA-DABB-4C35-8003-6A7BFCFD2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148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1E870D-757D-4763-9C5A-123F29D3A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45C0CA-2D98-4EFB-B7C8-70A230B46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FF8D98-4DA4-4E2F-9B59-2C8C1BA1A7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CBC669-F144-4C97-8044-9600399CC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08C8-A89F-4A3F-BD2D-94E736A83590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BD90E2-CB54-4DF1-B3F0-D2872D05A2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960277-DE22-4409-B968-4FD623A22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4AAA-DABB-4C35-8003-6A7BFCFD2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160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5728E-04F8-43D9-932D-B39C45E87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4570E3-EB69-4150-BBF1-4E444CA3A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072F68-7C0A-4086-9B8F-526FB11491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7A42C7-A303-4F76-B833-A241AA235A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EC5529-AAC5-414E-A801-7EE6DD28D1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0918051-7261-4141-882E-78590259F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08C8-A89F-4A3F-BD2D-94E736A83590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1D9BF8-7DDA-49BE-A6A9-1ABD000B9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097321-11E7-4435-BBDD-864CAA285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4AAA-DABB-4C35-8003-6A7BFCFD2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082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52A02-0580-46E8-8AD1-F5F2CAC82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42AE71-1E88-47D5-A582-3C47E1E42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08C8-A89F-4A3F-BD2D-94E736A83590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AFB897-435A-48BA-86C2-4BA100618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525EBB-54C8-485E-A5D4-C0281A859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4AAA-DABB-4C35-8003-6A7BFCFD2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224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63E54C-6337-4B03-B66F-D338D56A1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08C8-A89F-4A3F-BD2D-94E736A83590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11404A-B911-4E34-BB4F-7EB62F49A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17B8B-E41E-4239-B2C1-701B4CD17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4AAA-DABB-4C35-8003-6A7BFCFD2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52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0B08A-8E8C-49BB-97A5-FC89CC799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D0C311-260C-4EC8-A58B-DCB226A3A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3009FC-AE74-4733-865E-00BE7CA975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6BD8F1-3E6B-4966-8EAC-67D362EB8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08C8-A89F-4A3F-BD2D-94E736A83590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8FC188-1339-48F9-8439-EA1C45952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DA7014-3BAA-417B-B3C4-F12FBA616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4AAA-DABB-4C35-8003-6A7BFCFD2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012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63D07-3E6F-4CE3-AC7B-C7212879D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1F2821-4C92-43B4-84A9-552E757F78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B25164-1119-4F72-BE48-A8939B3849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67B87F-C9AA-45AE-BAB6-E35C20510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08C8-A89F-4A3F-BD2D-94E736A83590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44C759-0888-44B1-A3EA-09DA111EB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D6B14D-A250-449F-904E-212B1BC71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4AAA-DABB-4C35-8003-6A7BFCFD2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58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864C3-6AA1-422E-BFB9-77252DE8A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055C99-0189-4D0F-9E3B-7C19EB4ED4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48614A-D75F-425E-A108-B355AF185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08C8-A89F-4A3F-BD2D-94E736A83590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30C9BC-E4C2-4DBB-B2E5-270EE285F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2E8011-7935-4EC8-B330-CA0AAE1CD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4AAA-DABB-4C35-8003-6A7BFCFD2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880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87EC81-3210-417C-A539-BBE4667814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303DEA-9FFA-4103-AF90-8FB22F34C4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06868-F563-44CF-BE2B-4EEDB6674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08C8-A89F-4A3F-BD2D-94E736A83590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1A4CDF-6C84-4751-AC6B-AB857A336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167482-04F1-476E-BC17-2EA5B7197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4AAA-DABB-4C35-8003-6A7BFCFD2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301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A0B035-31ED-4505-8310-627CB70AA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037D11-57AE-4271-9898-4B0D85BBF1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284508-D316-4E33-9527-78A89787F0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B08C8-A89F-4A3F-BD2D-94E736A83590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630128-EE99-4430-B0EC-421CB1A689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F64732-FB3D-4706-9686-8A0B4E0E8F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84AAA-DABB-4C35-8003-6A7BFCFD2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770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7000">
              <a:srgbClr val="D1DCF0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7DBB3D-DE48-4540-9838-855F4DCDAE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950" y="442912"/>
            <a:ext cx="2171700" cy="21431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47DE155-271B-44BC-A428-4F66272C35E5}"/>
              </a:ext>
            </a:extLst>
          </p:cNvPr>
          <p:cNvSpPr txBox="1"/>
          <p:nvPr/>
        </p:nvSpPr>
        <p:spPr>
          <a:xfrm>
            <a:off x="3076400" y="589090"/>
            <a:ext cx="57150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u="sng" dirty="0">
                <a:solidFill>
                  <a:schemeClr val="tx2"/>
                </a:solidFill>
                <a:latin typeface="Comic Sans MS" panose="030F0702030302020204" pitchFamily="66" charset="0"/>
              </a:rPr>
              <a:t>Parent Voice: Community</a:t>
            </a:r>
            <a:endParaRPr lang="en-GB" sz="3600" dirty="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962F7CB-9128-4C3F-A5BD-5ED27317BB33}"/>
              </a:ext>
            </a:extLst>
          </p:cNvPr>
          <p:cNvSpPr/>
          <p:nvPr/>
        </p:nvSpPr>
        <p:spPr>
          <a:xfrm>
            <a:off x="2705248" y="1189255"/>
            <a:ext cx="912480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endParaRPr lang="en-GB" sz="2200" dirty="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community">
            <a:extLst>
              <a:ext uri="{FF2B5EF4-FFF2-40B4-BE49-F238E27FC236}">
                <a16:creationId xmlns:a16="http://schemas.microsoft.com/office/drawing/2014/main" id="{7AFD087E-51E5-4E56-8FBD-65B013A8E4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400" y="1908506"/>
            <a:ext cx="6001339" cy="4457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F5560EF-560D-49A7-AB3F-96BFD697D9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08974" y="60610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04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1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7000">
              <a:srgbClr val="D1DCF0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7DBB3D-DE48-4540-9838-855F4DCDAE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950" y="442912"/>
            <a:ext cx="2171700" cy="21431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E88F744-D7B6-4DDD-B81E-152FB6AB3844}"/>
              </a:ext>
            </a:extLst>
          </p:cNvPr>
          <p:cNvSpPr/>
          <p:nvPr/>
        </p:nvSpPr>
        <p:spPr>
          <a:xfrm>
            <a:off x="2743200" y="127576"/>
            <a:ext cx="21717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chemeClr val="tx2"/>
                </a:solidFill>
                <a:latin typeface="Comic Sans MS" panose="030F0702030302020204" pitchFamily="66" charset="0"/>
              </a:rPr>
              <a:t>Community</a:t>
            </a:r>
          </a:p>
          <a:p>
            <a:endParaRPr lang="en-GB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4618874-EB69-4BCF-8BBC-E498298A0D69}"/>
              </a:ext>
            </a:extLst>
          </p:cNvPr>
          <p:cNvSpPr/>
          <p:nvPr/>
        </p:nvSpPr>
        <p:spPr>
          <a:xfrm>
            <a:off x="2905124" y="2586037"/>
            <a:ext cx="687497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2"/>
                </a:solidFill>
                <a:latin typeface="Comic Sans MS" panose="030F0702030302020204" pitchFamily="66" charset="0"/>
              </a:rPr>
              <a:t>What is community?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2"/>
                </a:solidFill>
                <a:latin typeface="Comic Sans MS" panose="030F0702030302020204" pitchFamily="66" charset="0"/>
              </a:rPr>
              <a:t>How does this look in a school?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2"/>
                </a:solidFill>
                <a:latin typeface="Comic Sans MS" panose="030F0702030302020204" pitchFamily="66" charset="0"/>
              </a:rPr>
              <a:t>How can we help community as well as community help us?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r>
              <a:rPr lang="en-GB" sz="22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2D3F06A-E550-4786-BACC-DAFC3F2C9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61600" y="53868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55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8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7000">
              <a:srgbClr val="D1DCF0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7DBB3D-DE48-4540-9838-855F4DCDAE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950" y="442912"/>
            <a:ext cx="2171700" cy="21431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E88F744-D7B6-4DDD-B81E-152FB6AB3844}"/>
              </a:ext>
            </a:extLst>
          </p:cNvPr>
          <p:cNvSpPr/>
          <p:nvPr/>
        </p:nvSpPr>
        <p:spPr>
          <a:xfrm>
            <a:off x="2743200" y="127576"/>
            <a:ext cx="94488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sz="2000" b="1" u="sng" dirty="0">
                <a:solidFill>
                  <a:schemeClr val="tx2"/>
                </a:solidFill>
                <a:latin typeface="Comic Sans MS" panose="030F0702030302020204" pitchFamily="66" charset="0"/>
              </a:rPr>
              <a:t>What do we already do? </a:t>
            </a:r>
          </a:p>
          <a:p>
            <a:endParaRPr lang="en-GB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Community days- painting outdoor, making dens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Parent volunteers- reading 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Linked visitors- e.g. Nurse Mum visits year 1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Links to Church- Rev Oliver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YMCA- Food bank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Morrisons community Work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Drop in coffee morning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Sharing learning- workshops </a:t>
            </a:r>
            <a:r>
              <a:rPr lang="en-GB" sz="24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eg</a:t>
            </a:r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 phonics, SATS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Parent assemblies 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Parent Dinners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Concerts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After school clubs- 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Special visitors </a:t>
            </a:r>
          </a:p>
          <a:p>
            <a:endParaRPr lang="en-GB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CA396FD-A84C-48F7-A773-754047E94C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16457" y="55771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139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7000">
              <a:srgbClr val="D1DCF0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7DBB3D-DE48-4540-9838-855F4DCDAE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950" y="442912"/>
            <a:ext cx="2171700" cy="21431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E88F744-D7B6-4DDD-B81E-152FB6AB3844}"/>
              </a:ext>
            </a:extLst>
          </p:cNvPr>
          <p:cNvSpPr/>
          <p:nvPr/>
        </p:nvSpPr>
        <p:spPr>
          <a:xfrm>
            <a:off x="2743200" y="127576"/>
            <a:ext cx="944880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sz="2400" b="1" u="sng">
                <a:solidFill>
                  <a:schemeClr val="tx2"/>
                </a:solidFill>
                <a:latin typeface="Comic Sans MS" panose="030F0702030302020204" pitchFamily="66" charset="0"/>
              </a:rPr>
              <a:t>What next…</a:t>
            </a:r>
            <a:endParaRPr lang="en-GB" sz="2400" b="1" u="sng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FB058B-FF15-4C87-A960-78BCEFD060EE}"/>
              </a:ext>
            </a:extLst>
          </p:cNvPr>
          <p:cNvSpPr/>
          <p:nvPr/>
        </p:nvSpPr>
        <p:spPr>
          <a:xfrm>
            <a:off x="342900" y="6092309"/>
            <a:ext cx="111716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solidFill>
                  <a:schemeClr val="tx2"/>
                </a:solidFill>
                <a:latin typeface="Comic Sans MS" panose="030F0702030302020204" pitchFamily="66" charset="0"/>
              </a:rPr>
              <a:t>Please contact the school office if you have something specific to offer.</a:t>
            </a:r>
            <a:endParaRPr lang="en-GB" sz="24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FBA436E-FD62-4921-ACD6-E1F42B13E564}"/>
              </a:ext>
            </a:extLst>
          </p:cNvPr>
          <p:cNvSpPr/>
          <p:nvPr/>
        </p:nvSpPr>
        <p:spPr>
          <a:xfrm>
            <a:off x="2743200" y="1271111"/>
            <a:ext cx="6096000" cy="178510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200" dirty="0">
                <a:solidFill>
                  <a:schemeClr val="tx2"/>
                </a:solidFill>
                <a:latin typeface="Comic Sans MS" panose="030F0702030302020204" pitchFamily="66" charset="0"/>
              </a:rPr>
              <a:t>What are we missing?</a:t>
            </a:r>
          </a:p>
          <a:p>
            <a:endParaRPr lang="en-GB" sz="2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r>
              <a:rPr lang="en-GB" sz="2200" dirty="0">
                <a:solidFill>
                  <a:schemeClr val="tx2"/>
                </a:solidFill>
                <a:latin typeface="Comic Sans MS" panose="030F0702030302020204" pitchFamily="66" charset="0"/>
              </a:rPr>
              <a:t>What else could we do?</a:t>
            </a:r>
          </a:p>
          <a:p>
            <a:endParaRPr lang="en-GB" sz="2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r>
              <a:rPr lang="en-GB" sz="2200" dirty="0">
                <a:solidFill>
                  <a:schemeClr val="tx2"/>
                </a:solidFill>
                <a:latin typeface="Comic Sans MS" panose="030F0702030302020204" pitchFamily="66" charset="0"/>
              </a:rPr>
              <a:t>Lets make </a:t>
            </a:r>
            <a:r>
              <a:rPr lang="en-GB" sz="2200">
                <a:solidFill>
                  <a:schemeClr val="tx2"/>
                </a:solidFill>
                <a:latin typeface="Comic Sans MS" panose="030F0702030302020204" pitchFamily="66" charset="0"/>
              </a:rPr>
              <a:t>a plan… </a:t>
            </a:r>
            <a:endParaRPr lang="en-GB" sz="2200" dirty="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9D17A9B-BA3E-4449-AA77-07BB83D885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97029" y="48223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535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4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f655de5-ae7d-455b-bd8a-ff62f2ec6c0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9B300219925B4498DADB70CE49727C" ma:contentTypeVersion="16" ma:contentTypeDescription="Create a new document." ma:contentTypeScope="" ma:versionID="63dd0ab46e43bd7460309c68c49e75a4">
  <xsd:schema xmlns:xsd="http://www.w3.org/2001/XMLSchema" xmlns:xs="http://www.w3.org/2001/XMLSchema" xmlns:p="http://schemas.microsoft.com/office/2006/metadata/properties" xmlns:ns3="cf655de5-ae7d-455b-bd8a-ff62f2ec6c02" xmlns:ns4="0a466c69-ecdd-4bd5-b0a7-85c9da8655a3" targetNamespace="http://schemas.microsoft.com/office/2006/metadata/properties" ma:root="true" ma:fieldsID="654d10331e9b3b86b2f48d3296fdb9ca" ns3:_="" ns4:_="">
    <xsd:import namespace="cf655de5-ae7d-455b-bd8a-ff62f2ec6c02"/>
    <xsd:import namespace="0a466c69-ecdd-4bd5-b0a7-85c9da8655a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655de5-ae7d-455b-bd8a-ff62f2ec6c0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466c69-ecdd-4bd5-b0a7-85c9da8655a3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325CAB4-AB99-45C9-8FA9-111AE9B5CE40}">
  <ds:schemaRefs>
    <ds:schemaRef ds:uri="http://purl.org/dc/dcmitype/"/>
    <ds:schemaRef ds:uri="http://purl.org/dc/terms/"/>
    <ds:schemaRef ds:uri="http://www.w3.org/XML/1998/namespace"/>
    <ds:schemaRef ds:uri="0a466c69-ecdd-4bd5-b0a7-85c9da8655a3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cf655de5-ae7d-455b-bd8a-ff62f2ec6c02"/>
  </ds:schemaRefs>
</ds:datastoreItem>
</file>

<file path=customXml/itemProps2.xml><?xml version="1.0" encoding="utf-8"?>
<ds:datastoreItem xmlns:ds="http://schemas.openxmlformats.org/officeDocument/2006/customXml" ds:itemID="{4D2F7988-6E01-484D-A1F5-793D56C213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FF42B64-E72A-4D5C-9A26-B299830358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f655de5-ae7d-455b-bd8a-ff62f2ec6c02"/>
    <ds:schemaRef ds:uri="0a466c69-ecdd-4bd5-b0a7-85c9da8655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121</Words>
  <Application>Microsoft Office PowerPoint</Application>
  <PresentationFormat>Widescreen</PresentationFormat>
  <Paragraphs>37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Gareth Hancox</dc:creator>
  <cp:lastModifiedBy>Rebecca Harris</cp:lastModifiedBy>
  <cp:revision>12</cp:revision>
  <dcterms:created xsi:type="dcterms:W3CDTF">2022-10-11T10:10:09Z</dcterms:created>
  <dcterms:modified xsi:type="dcterms:W3CDTF">2023-03-13T09:15:35Z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0x010100419B300219925B4498DADB70CE49727C</vt:lpwstr>
  </property>
</Properties>
</file>