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4"/>
  </p:sldMasterIdLst>
  <p:notesMasterIdLst>
    <p:notesMasterId r:id="rId18"/>
  </p:notesMasterIdLst>
  <p:sldIdLst>
    <p:sldId id="256" r:id="rId5"/>
    <p:sldId id="261" r:id="rId6"/>
    <p:sldId id="286" r:id="rId7"/>
    <p:sldId id="280" r:id="rId8"/>
    <p:sldId id="267" r:id="rId9"/>
    <p:sldId id="281" r:id="rId10"/>
    <p:sldId id="282" r:id="rId11"/>
    <p:sldId id="270" r:id="rId12"/>
    <p:sldId id="283" r:id="rId13"/>
    <p:sldId id="284" r:id="rId14"/>
    <p:sldId id="276" r:id="rId15"/>
    <p:sldId id="287" r:id="rId16"/>
    <p:sldId id="28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68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Harris" userId="ea8d8a0d-6da8-4844-af85-780f0cd7bade" providerId="ADAL" clId="{1B2DB13C-AD58-47D0-A187-F82A8492978E}"/>
    <pc:docChg chg="addSld delSld modSld">
      <pc:chgData name="Rebecca Harris" userId="ea8d8a0d-6da8-4844-af85-780f0cd7bade" providerId="ADAL" clId="{1B2DB13C-AD58-47D0-A187-F82A8492978E}" dt="2022-09-29T09:19:19.827" v="28" actId="20577"/>
      <pc:docMkLst>
        <pc:docMk/>
      </pc:docMkLst>
      <pc:sldChg chg="modSp">
        <pc:chgData name="Rebecca Harris" userId="ea8d8a0d-6da8-4844-af85-780f0cd7bade" providerId="ADAL" clId="{1B2DB13C-AD58-47D0-A187-F82A8492978E}" dt="2022-09-29T09:15:14.654" v="1" actId="20577"/>
        <pc:sldMkLst>
          <pc:docMk/>
          <pc:sldMk cId="3515798974" sldId="256"/>
        </pc:sldMkLst>
        <pc:spChg chg="mod">
          <ac:chgData name="Rebecca Harris" userId="ea8d8a0d-6da8-4844-af85-780f0cd7bade" providerId="ADAL" clId="{1B2DB13C-AD58-47D0-A187-F82A8492978E}" dt="2022-09-29T09:15:11.232" v="0" actId="20577"/>
          <ac:spMkLst>
            <pc:docMk/>
            <pc:sldMk cId="3515798974" sldId="256"/>
            <ac:spMk id="2" creationId="{00000000-0000-0000-0000-000000000000}"/>
          </ac:spMkLst>
        </pc:spChg>
        <pc:spChg chg="mod">
          <ac:chgData name="Rebecca Harris" userId="ea8d8a0d-6da8-4844-af85-780f0cd7bade" providerId="ADAL" clId="{1B2DB13C-AD58-47D0-A187-F82A8492978E}" dt="2022-09-29T09:15:14.654" v="1" actId="20577"/>
          <ac:spMkLst>
            <pc:docMk/>
            <pc:sldMk cId="3515798974" sldId="256"/>
            <ac:spMk id="3" creationId="{00000000-0000-0000-0000-000000000000}"/>
          </ac:spMkLst>
        </pc:spChg>
      </pc:sldChg>
      <pc:sldChg chg="addSp modSp">
        <pc:chgData name="Rebecca Harris" userId="ea8d8a0d-6da8-4844-af85-780f0cd7bade" providerId="ADAL" clId="{1B2DB13C-AD58-47D0-A187-F82A8492978E}" dt="2022-09-29T09:18:07.627" v="8" actId="14100"/>
        <pc:sldMkLst>
          <pc:docMk/>
          <pc:sldMk cId="54035865" sldId="276"/>
        </pc:sldMkLst>
        <pc:picChg chg="add mod modCrop">
          <ac:chgData name="Rebecca Harris" userId="ea8d8a0d-6da8-4844-af85-780f0cd7bade" providerId="ADAL" clId="{1B2DB13C-AD58-47D0-A187-F82A8492978E}" dt="2022-09-29T09:18:07.627" v="8" actId="14100"/>
          <ac:picMkLst>
            <pc:docMk/>
            <pc:sldMk cId="54035865" sldId="276"/>
            <ac:picMk id="6" creationId="{7E27E656-950E-4AC1-931B-47B0C05DA34F}"/>
          </ac:picMkLst>
        </pc:picChg>
      </pc:sldChg>
      <pc:sldChg chg="modSp add">
        <pc:chgData name="Rebecca Harris" userId="ea8d8a0d-6da8-4844-af85-780f0cd7bade" providerId="ADAL" clId="{1B2DB13C-AD58-47D0-A187-F82A8492978E}" dt="2022-09-29T09:19:19.827" v="28" actId="20577"/>
        <pc:sldMkLst>
          <pc:docMk/>
          <pc:sldMk cId="3590796223" sldId="287"/>
        </pc:sldMkLst>
        <pc:spChg chg="mod">
          <ac:chgData name="Rebecca Harris" userId="ea8d8a0d-6da8-4844-af85-780f0cd7bade" providerId="ADAL" clId="{1B2DB13C-AD58-47D0-A187-F82A8492978E}" dt="2022-09-29T09:19:19.827" v="28" actId="20577"/>
          <ac:spMkLst>
            <pc:docMk/>
            <pc:sldMk cId="3590796223" sldId="287"/>
            <ac:spMk id="2" creationId="{309BBF95-A918-48A8-86DA-B941FD0A0584}"/>
          </ac:spMkLst>
        </pc:spChg>
      </pc:sldChg>
    </pc:docChg>
  </pc:docChgLst>
  <pc:docChgLst>
    <pc:chgData name="Rebecca Harris" userId="ea8d8a0d-6da8-4844-af85-780f0cd7bade" providerId="ADAL" clId="{BAA89835-29C7-4BF1-8632-1ACA8A8FCC69}"/>
    <pc:docChg chg="modSld">
      <pc:chgData name="Rebecca Harris" userId="ea8d8a0d-6da8-4844-af85-780f0cd7bade" providerId="ADAL" clId="{BAA89835-29C7-4BF1-8632-1ACA8A8FCC69}" dt="2022-10-10T06:54:43.592" v="28" actId="20577"/>
      <pc:docMkLst>
        <pc:docMk/>
      </pc:docMkLst>
      <pc:sldChg chg="modSp">
        <pc:chgData name="Rebecca Harris" userId="ea8d8a0d-6da8-4844-af85-780f0cd7bade" providerId="ADAL" clId="{BAA89835-29C7-4BF1-8632-1ACA8A8FCC69}" dt="2022-10-10T06:54:43.592" v="28" actId="20577"/>
        <pc:sldMkLst>
          <pc:docMk/>
          <pc:sldMk cId="3590796223" sldId="287"/>
        </pc:sldMkLst>
        <pc:spChg chg="mod">
          <ac:chgData name="Rebecca Harris" userId="ea8d8a0d-6da8-4844-af85-780f0cd7bade" providerId="ADAL" clId="{BAA89835-29C7-4BF1-8632-1ACA8A8FCC69}" dt="2022-10-10T06:54:43.592" v="28" actId="20577"/>
          <ac:spMkLst>
            <pc:docMk/>
            <pc:sldMk cId="3590796223" sldId="287"/>
            <ac:spMk id="3" creationId="{C4DF5A84-D6E6-4D9D-9F3D-35B5AE18C77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DDEAAE-DE55-45A3-A4F7-3874E0140D37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4D23657-D1E8-4B22-974B-8DC90813F51B}">
      <dgm:prSet phldrT="[Text]" custT="1"/>
      <dgm:spPr/>
      <dgm:t>
        <a:bodyPr/>
        <a:lstStyle/>
        <a:p>
          <a:r>
            <a:rPr lang="en-US" sz="1600" b="1" u="sng" dirty="0"/>
            <a:t>Step 1 </a:t>
          </a:r>
          <a:br>
            <a:rPr lang="en-US" sz="1600" dirty="0"/>
          </a:br>
          <a:r>
            <a:rPr lang="en-US" sz="1600" dirty="0"/>
            <a:t>Recognise the child’s feelings</a:t>
          </a:r>
        </a:p>
      </dgm:t>
    </dgm:pt>
    <dgm:pt modelId="{89EF0911-2234-42D0-AEF3-7FADAFD12999}" type="parTrans" cxnId="{99F95D8E-A851-4953-A3C5-9BF7753ED9FA}">
      <dgm:prSet/>
      <dgm:spPr/>
      <dgm:t>
        <a:bodyPr/>
        <a:lstStyle/>
        <a:p>
          <a:endParaRPr lang="en-US"/>
        </a:p>
      </dgm:t>
    </dgm:pt>
    <dgm:pt modelId="{529487B0-19AA-4AAC-8F83-CF2C113EB84D}" type="sibTrans" cxnId="{99F95D8E-A851-4953-A3C5-9BF7753ED9FA}">
      <dgm:prSet/>
      <dgm:spPr/>
      <dgm:t>
        <a:bodyPr/>
        <a:lstStyle/>
        <a:p>
          <a:endParaRPr lang="en-US"/>
        </a:p>
      </dgm:t>
    </dgm:pt>
    <dgm:pt modelId="{EF034794-D109-40B6-8FA2-8971C3123AB6}">
      <dgm:prSet phldrT="[Text]" custT="1"/>
      <dgm:spPr/>
      <dgm:t>
        <a:bodyPr/>
        <a:lstStyle/>
        <a:p>
          <a:r>
            <a:rPr lang="en-US" sz="1600" b="1" u="sng" dirty="0"/>
            <a:t>Step 2</a:t>
          </a:r>
          <a:br>
            <a:rPr lang="en-US" sz="1600" dirty="0"/>
          </a:br>
          <a:r>
            <a:rPr lang="en-US" sz="1600" dirty="0"/>
            <a:t>Label and help the child understand the feeling. Validate.</a:t>
          </a:r>
        </a:p>
      </dgm:t>
    </dgm:pt>
    <dgm:pt modelId="{64D09C75-3D44-4CEF-9459-5C91DB44A9EA}" type="parTrans" cxnId="{80FF73C0-9BCD-436E-A85B-D6D7D322462C}">
      <dgm:prSet/>
      <dgm:spPr/>
      <dgm:t>
        <a:bodyPr/>
        <a:lstStyle/>
        <a:p>
          <a:endParaRPr lang="en-US"/>
        </a:p>
      </dgm:t>
    </dgm:pt>
    <dgm:pt modelId="{CDDFC891-FC62-4131-A642-2D94388BCCE2}" type="sibTrans" cxnId="{80FF73C0-9BCD-436E-A85B-D6D7D322462C}">
      <dgm:prSet/>
      <dgm:spPr/>
      <dgm:t>
        <a:bodyPr/>
        <a:lstStyle/>
        <a:p>
          <a:endParaRPr lang="en-US"/>
        </a:p>
      </dgm:t>
    </dgm:pt>
    <dgm:pt modelId="{778AA374-0E17-4AEA-8EB6-0C342D57D8D8}">
      <dgm:prSet phldrT="[Text]"/>
      <dgm:spPr/>
      <dgm:t>
        <a:bodyPr/>
        <a:lstStyle/>
        <a:p>
          <a:r>
            <a:rPr lang="en-US" b="0" u="sng" dirty="0"/>
            <a:t>Step 4</a:t>
          </a:r>
          <a:br>
            <a:rPr lang="en-US" dirty="0"/>
          </a:br>
          <a:r>
            <a:rPr lang="en-US" dirty="0"/>
            <a:t>Problem solve with the child (what strategies would work to help regulate emotions)</a:t>
          </a:r>
        </a:p>
      </dgm:t>
    </dgm:pt>
    <dgm:pt modelId="{5E28F01D-9664-415C-A0CD-EBFDAB29426C}" type="parTrans" cxnId="{6F55886F-2AC8-4F4F-B328-821CB3A2117B}">
      <dgm:prSet/>
      <dgm:spPr/>
      <dgm:t>
        <a:bodyPr/>
        <a:lstStyle/>
        <a:p>
          <a:endParaRPr lang="en-US"/>
        </a:p>
      </dgm:t>
    </dgm:pt>
    <dgm:pt modelId="{1A604594-E883-4DA9-8A2A-16DFACE8640A}" type="sibTrans" cxnId="{6F55886F-2AC8-4F4F-B328-821CB3A2117B}">
      <dgm:prSet/>
      <dgm:spPr/>
      <dgm:t>
        <a:bodyPr/>
        <a:lstStyle/>
        <a:p>
          <a:endParaRPr lang="en-US"/>
        </a:p>
      </dgm:t>
    </dgm:pt>
    <dgm:pt modelId="{15E11DBD-E9B5-4BCF-A56C-7AAE26CE30DC}">
      <dgm:prSet phldrT="[Text]"/>
      <dgm:spPr/>
      <dgm:t>
        <a:bodyPr/>
        <a:lstStyle/>
        <a:p>
          <a:r>
            <a:rPr lang="en-US" b="0" u="sng" dirty="0"/>
            <a:t>Step 3</a:t>
          </a:r>
          <a:br>
            <a:rPr lang="en-US" dirty="0"/>
          </a:br>
          <a:r>
            <a:rPr lang="en-US" dirty="0"/>
            <a:t>Set limits on behavior (how, when, where to express and display feelings)</a:t>
          </a:r>
        </a:p>
      </dgm:t>
    </dgm:pt>
    <dgm:pt modelId="{329BDEDB-415B-4AB3-B964-E819D0C56DBB}" type="sibTrans" cxnId="{5E0737F0-6DE4-4885-BC59-82E10D617E50}">
      <dgm:prSet/>
      <dgm:spPr/>
      <dgm:t>
        <a:bodyPr/>
        <a:lstStyle/>
        <a:p>
          <a:endParaRPr lang="en-US"/>
        </a:p>
      </dgm:t>
    </dgm:pt>
    <dgm:pt modelId="{B7B43D5B-12E9-44B1-B818-4B50F6AD3C0A}" type="parTrans" cxnId="{5E0737F0-6DE4-4885-BC59-82E10D617E50}">
      <dgm:prSet/>
      <dgm:spPr/>
      <dgm:t>
        <a:bodyPr/>
        <a:lstStyle/>
        <a:p>
          <a:endParaRPr lang="en-US"/>
        </a:p>
      </dgm:t>
    </dgm:pt>
    <dgm:pt modelId="{EB3CB291-E23A-4667-A32E-A640A76557A1}" type="pres">
      <dgm:prSet presAssocID="{41DDEAAE-DE55-45A3-A4F7-3874E0140D37}" presName="rootnode" presStyleCnt="0">
        <dgm:presLayoutVars>
          <dgm:chMax/>
          <dgm:chPref/>
          <dgm:dir/>
          <dgm:animLvl val="lvl"/>
        </dgm:presLayoutVars>
      </dgm:prSet>
      <dgm:spPr/>
    </dgm:pt>
    <dgm:pt modelId="{01035298-0CF7-4145-8EE2-24DBFEAF33BB}" type="pres">
      <dgm:prSet presAssocID="{E4D23657-D1E8-4B22-974B-8DC90813F51B}" presName="composite" presStyleCnt="0"/>
      <dgm:spPr/>
    </dgm:pt>
    <dgm:pt modelId="{21E1F518-1190-4883-914B-1FB66E6D3A63}" type="pres">
      <dgm:prSet presAssocID="{E4D23657-D1E8-4B22-974B-8DC90813F51B}" presName="LShape" presStyleLbl="alignNode1" presStyleIdx="0" presStyleCnt="7"/>
      <dgm:spPr/>
    </dgm:pt>
    <dgm:pt modelId="{80B372F1-8EF3-4532-ACC6-E65E1D63ACA2}" type="pres">
      <dgm:prSet presAssocID="{E4D23657-D1E8-4B22-974B-8DC90813F51B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B746139E-4627-4CCC-9299-5653D77ED24D}" type="pres">
      <dgm:prSet presAssocID="{E4D23657-D1E8-4B22-974B-8DC90813F51B}" presName="Triangle" presStyleLbl="alignNode1" presStyleIdx="1" presStyleCnt="7"/>
      <dgm:spPr/>
    </dgm:pt>
    <dgm:pt modelId="{780BC64D-2F67-498A-99F6-7EB28080D705}" type="pres">
      <dgm:prSet presAssocID="{529487B0-19AA-4AAC-8F83-CF2C113EB84D}" presName="sibTrans" presStyleCnt="0"/>
      <dgm:spPr/>
    </dgm:pt>
    <dgm:pt modelId="{68E230FA-2656-4C78-B827-58AFD214F445}" type="pres">
      <dgm:prSet presAssocID="{529487B0-19AA-4AAC-8F83-CF2C113EB84D}" presName="space" presStyleCnt="0"/>
      <dgm:spPr/>
    </dgm:pt>
    <dgm:pt modelId="{B07824BD-C1CB-4098-8E38-D3E1F721DF31}" type="pres">
      <dgm:prSet presAssocID="{EF034794-D109-40B6-8FA2-8971C3123AB6}" presName="composite" presStyleCnt="0"/>
      <dgm:spPr/>
    </dgm:pt>
    <dgm:pt modelId="{85769F8C-5820-4CB5-B01D-69A648973D8F}" type="pres">
      <dgm:prSet presAssocID="{EF034794-D109-40B6-8FA2-8971C3123AB6}" presName="LShape" presStyleLbl="alignNode1" presStyleIdx="2" presStyleCnt="7"/>
      <dgm:spPr/>
    </dgm:pt>
    <dgm:pt modelId="{18F7A15A-3ED1-4A32-B700-36B8D6BBE441}" type="pres">
      <dgm:prSet presAssocID="{EF034794-D109-40B6-8FA2-8971C3123AB6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F6F2BEFC-1674-4E8D-98FF-DE4432BB887C}" type="pres">
      <dgm:prSet presAssocID="{EF034794-D109-40B6-8FA2-8971C3123AB6}" presName="Triangle" presStyleLbl="alignNode1" presStyleIdx="3" presStyleCnt="7"/>
      <dgm:spPr/>
    </dgm:pt>
    <dgm:pt modelId="{E26373E0-D095-405B-9F4A-CC7FBB5BEBD2}" type="pres">
      <dgm:prSet presAssocID="{CDDFC891-FC62-4131-A642-2D94388BCCE2}" presName="sibTrans" presStyleCnt="0"/>
      <dgm:spPr/>
    </dgm:pt>
    <dgm:pt modelId="{8B10941C-73F0-477C-9F3D-EB0A4525ACBE}" type="pres">
      <dgm:prSet presAssocID="{CDDFC891-FC62-4131-A642-2D94388BCCE2}" presName="space" presStyleCnt="0"/>
      <dgm:spPr/>
    </dgm:pt>
    <dgm:pt modelId="{DF2F85E9-6BAE-40EA-8F18-DAFCA3EFFB69}" type="pres">
      <dgm:prSet presAssocID="{15E11DBD-E9B5-4BCF-A56C-7AAE26CE30DC}" presName="composite" presStyleCnt="0"/>
      <dgm:spPr/>
    </dgm:pt>
    <dgm:pt modelId="{A5E67CF4-39ED-4CC8-A27F-E45EA5D3AC44}" type="pres">
      <dgm:prSet presAssocID="{15E11DBD-E9B5-4BCF-A56C-7AAE26CE30DC}" presName="LShape" presStyleLbl="alignNode1" presStyleIdx="4" presStyleCnt="7"/>
      <dgm:spPr/>
    </dgm:pt>
    <dgm:pt modelId="{F0124EB5-2136-46F3-B2F4-41A5196C24A0}" type="pres">
      <dgm:prSet presAssocID="{15E11DBD-E9B5-4BCF-A56C-7AAE26CE30DC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D5E82CFA-3F05-41CB-A66C-3A904CCE06CE}" type="pres">
      <dgm:prSet presAssocID="{15E11DBD-E9B5-4BCF-A56C-7AAE26CE30DC}" presName="Triangle" presStyleLbl="alignNode1" presStyleIdx="5" presStyleCnt="7"/>
      <dgm:spPr/>
    </dgm:pt>
    <dgm:pt modelId="{F5574CB1-AC1C-4773-A4A7-C4CE14EF6374}" type="pres">
      <dgm:prSet presAssocID="{329BDEDB-415B-4AB3-B964-E819D0C56DBB}" presName="sibTrans" presStyleCnt="0"/>
      <dgm:spPr/>
    </dgm:pt>
    <dgm:pt modelId="{14FCF07D-F999-4928-B62C-1135C3080FD1}" type="pres">
      <dgm:prSet presAssocID="{329BDEDB-415B-4AB3-B964-E819D0C56DBB}" presName="space" presStyleCnt="0"/>
      <dgm:spPr/>
    </dgm:pt>
    <dgm:pt modelId="{2489F161-D1CF-4A3D-8E95-6382395DC25B}" type="pres">
      <dgm:prSet presAssocID="{778AA374-0E17-4AEA-8EB6-0C342D57D8D8}" presName="composite" presStyleCnt="0"/>
      <dgm:spPr/>
    </dgm:pt>
    <dgm:pt modelId="{06EAFCDC-2041-4C37-BE64-7627BAA16382}" type="pres">
      <dgm:prSet presAssocID="{778AA374-0E17-4AEA-8EB6-0C342D57D8D8}" presName="LShape" presStyleLbl="alignNode1" presStyleIdx="6" presStyleCnt="7"/>
      <dgm:spPr/>
    </dgm:pt>
    <dgm:pt modelId="{AFC6068B-131B-444D-AF53-A5A2A6DC9AE7}" type="pres">
      <dgm:prSet presAssocID="{778AA374-0E17-4AEA-8EB6-0C342D57D8D8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44D3C17-9BB9-4853-A637-BAE8CE37705E}" type="presOf" srcId="{EF034794-D109-40B6-8FA2-8971C3123AB6}" destId="{18F7A15A-3ED1-4A32-B700-36B8D6BBE441}" srcOrd="0" destOrd="0" presId="urn:microsoft.com/office/officeart/2009/3/layout/StepUpProcess"/>
    <dgm:cxn modelId="{B9285067-C906-4FDE-AAAC-9EE99F7669E3}" type="presOf" srcId="{E4D23657-D1E8-4B22-974B-8DC90813F51B}" destId="{80B372F1-8EF3-4532-ACC6-E65E1D63ACA2}" srcOrd="0" destOrd="0" presId="urn:microsoft.com/office/officeart/2009/3/layout/StepUpProcess"/>
    <dgm:cxn modelId="{6F55886F-2AC8-4F4F-B328-821CB3A2117B}" srcId="{41DDEAAE-DE55-45A3-A4F7-3874E0140D37}" destId="{778AA374-0E17-4AEA-8EB6-0C342D57D8D8}" srcOrd="3" destOrd="0" parTransId="{5E28F01D-9664-415C-A0CD-EBFDAB29426C}" sibTransId="{1A604594-E883-4DA9-8A2A-16DFACE8640A}"/>
    <dgm:cxn modelId="{686E8776-31B9-4547-B165-83B2470E83E1}" type="presOf" srcId="{778AA374-0E17-4AEA-8EB6-0C342D57D8D8}" destId="{AFC6068B-131B-444D-AF53-A5A2A6DC9AE7}" srcOrd="0" destOrd="0" presId="urn:microsoft.com/office/officeart/2009/3/layout/StepUpProcess"/>
    <dgm:cxn modelId="{99F95D8E-A851-4953-A3C5-9BF7753ED9FA}" srcId="{41DDEAAE-DE55-45A3-A4F7-3874E0140D37}" destId="{E4D23657-D1E8-4B22-974B-8DC90813F51B}" srcOrd="0" destOrd="0" parTransId="{89EF0911-2234-42D0-AEF3-7FADAFD12999}" sibTransId="{529487B0-19AA-4AAC-8F83-CF2C113EB84D}"/>
    <dgm:cxn modelId="{A98402AF-AFAB-470F-9C97-EF1C509D8499}" type="presOf" srcId="{15E11DBD-E9B5-4BCF-A56C-7AAE26CE30DC}" destId="{F0124EB5-2136-46F3-B2F4-41A5196C24A0}" srcOrd="0" destOrd="0" presId="urn:microsoft.com/office/officeart/2009/3/layout/StepUpProcess"/>
    <dgm:cxn modelId="{80FF73C0-9BCD-436E-A85B-D6D7D322462C}" srcId="{41DDEAAE-DE55-45A3-A4F7-3874E0140D37}" destId="{EF034794-D109-40B6-8FA2-8971C3123AB6}" srcOrd="1" destOrd="0" parTransId="{64D09C75-3D44-4CEF-9459-5C91DB44A9EA}" sibTransId="{CDDFC891-FC62-4131-A642-2D94388BCCE2}"/>
    <dgm:cxn modelId="{5E0737F0-6DE4-4885-BC59-82E10D617E50}" srcId="{41DDEAAE-DE55-45A3-A4F7-3874E0140D37}" destId="{15E11DBD-E9B5-4BCF-A56C-7AAE26CE30DC}" srcOrd="2" destOrd="0" parTransId="{B7B43D5B-12E9-44B1-B818-4B50F6AD3C0A}" sibTransId="{329BDEDB-415B-4AB3-B964-E819D0C56DBB}"/>
    <dgm:cxn modelId="{2607AFFA-E9F8-4160-9AE4-19F4DB2B71C9}" type="presOf" srcId="{41DDEAAE-DE55-45A3-A4F7-3874E0140D37}" destId="{EB3CB291-E23A-4667-A32E-A640A76557A1}" srcOrd="0" destOrd="0" presId="urn:microsoft.com/office/officeart/2009/3/layout/StepUpProcess"/>
    <dgm:cxn modelId="{D3BFF791-8D8E-4FBF-9F59-1FB887121875}" type="presParOf" srcId="{EB3CB291-E23A-4667-A32E-A640A76557A1}" destId="{01035298-0CF7-4145-8EE2-24DBFEAF33BB}" srcOrd="0" destOrd="0" presId="urn:microsoft.com/office/officeart/2009/3/layout/StepUpProcess"/>
    <dgm:cxn modelId="{AFA2BCAD-2F0B-4C3E-86A6-55A260AD16B0}" type="presParOf" srcId="{01035298-0CF7-4145-8EE2-24DBFEAF33BB}" destId="{21E1F518-1190-4883-914B-1FB66E6D3A63}" srcOrd="0" destOrd="0" presId="urn:microsoft.com/office/officeart/2009/3/layout/StepUpProcess"/>
    <dgm:cxn modelId="{AF2B8620-9DC0-4A87-9014-D45C2D1F8B38}" type="presParOf" srcId="{01035298-0CF7-4145-8EE2-24DBFEAF33BB}" destId="{80B372F1-8EF3-4532-ACC6-E65E1D63ACA2}" srcOrd="1" destOrd="0" presId="urn:microsoft.com/office/officeart/2009/3/layout/StepUpProcess"/>
    <dgm:cxn modelId="{4AA5420E-C2A1-4D24-A1DA-DA9E7976427D}" type="presParOf" srcId="{01035298-0CF7-4145-8EE2-24DBFEAF33BB}" destId="{B746139E-4627-4CCC-9299-5653D77ED24D}" srcOrd="2" destOrd="0" presId="urn:microsoft.com/office/officeart/2009/3/layout/StepUpProcess"/>
    <dgm:cxn modelId="{C3204B2A-D9EE-439E-BA61-A2C860BFF519}" type="presParOf" srcId="{EB3CB291-E23A-4667-A32E-A640A76557A1}" destId="{780BC64D-2F67-498A-99F6-7EB28080D705}" srcOrd="1" destOrd="0" presId="urn:microsoft.com/office/officeart/2009/3/layout/StepUpProcess"/>
    <dgm:cxn modelId="{49AEC91A-7C1D-4222-94BA-4D738F2D6C79}" type="presParOf" srcId="{780BC64D-2F67-498A-99F6-7EB28080D705}" destId="{68E230FA-2656-4C78-B827-58AFD214F445}" srcOrd="0" destOrd="0" presId="urn:microsoft.com/office/officeart/2009/3/layout/StepUpProcess"/>
    <dgm:cxn modelId="{B3ADA2AF-BE62-4C22-84A1-F4C5043918A4}" type="presParOf" srcId="{EB3CB291-E23A-4667-A32E-A640A76557A1}" destId="{B07824BD-C1CB-4098-8E38-D3E1F721DF31}" srcOrd="2" destOrd="0" presId="urn:microsoft.com/office/officeart/2009/3/layout/StepUpProcess"/>
    <dgm:cxn modelId="{D55AC698-F4A8-404D-94F4-78DB0A0637AF}" type="presParOf" srcId="{B07824BD-C1CB-4098-8E38-D3E1F721DF31}" destId="{85769F8C-5820-4CB5-B01D-69A648973D8F}" srcOrd="0" destOrd="0" presId="urn:microsoft.com/office/officeart/2009/3/layout/StepUpProcess"/>
    <dgm:cxn modelId="{6DF3D3A6-F203-4587-9E47-85B7CF8CB3D6}" type="presParOf" srcId="{B07824BD-C1CB-4098-8E38-D3E1F721DF31}" destId="{18F7A15A-3ED1-4A32-B700-36B8D6BBE441}" srcOrd="1" destOrd="0" presId="urn:microsoft.com/office/officeart/2009/3/layout/StepUpProcess"/>
    <dgm:cxn modelId="{B0900791-DD10-486B-8501-E09AD6094101}" type="presParOf" srcId="{B07824BD-C1CB-4098-8E38-D3E1F721DF31}" destId="{F6F2BEFC-1674-4E8D-98FF-DE4432BB887C}" srcOrd="2" destOrd="0" presId="urn:microsoft.com/office/officeart/2009/3/layout/StepUpProcess"/>
    <dgm:cxn modelId="{3EE6A66E-230B-46C6-B833-F1FB7D9677BB}" type="presParOf" srcId="{EB3CB291-E23A-4667-A32E-A640A76557A1}" destId="{E26373E0-D095-405B-9F4A-CC7FBB5BEBD2}" srcOrd="3" destOrd="0" presId="urn:microsoft.com/office/officeart/2009/3/layout/StepUpProcess"/>
    <dgm:cxn modelId="{3C46AB4C-8FD6-4F18-89B0-206793A671D9}" type="presParOf" srcId="{E26373E0-D095-405B-9F4A-CC7FBB5BEBD2}" destId="{8B10941C-73F0-477C-9F3D-EB0A4525ACBE}" srcOrd="0" destOrd="0" presId="urn:microsoft.com/office/officeart/2009/3/layout/StepUpProcess"/>
    <dgm:cxn modelId="{BD02CC66-E7B8-4247-B83C-1E49E3A3190F}" type="presParOf" srcId="{EB3CB291-E23A-4667-A32E-A640A76557A1}" destId="{DF2F85E9-6BAE-40EA-8F18-DAFCA3EFFB69}" srcOrd="4" destOrd="0" presId="urn:microsoft.com/office/officeart/2009/3/layout/StepUpProcess"/>
    <dgm:cxn modelId="{73FD8DEB-3FA4-428D-8D3F-4FFB6F588D0C}" type="presParOf" srcId="{DF2F85E9-6BAE-40EA-8F18-DAFCA3EFFB69}" destId="{A5E67CF4-39ED-4CC8-A27F-E45EA5D3AC44}" srcOrd="0" destOrd="0" presId="urn:microsoft.com/office/officeart/2009/3/layout/StepUpProcess"/>
    <dgm:cxn modelId="{1D96201E-2684-4A2C-ABB0-E762F06034DB}" type="presParOf" srcId="{DF2F85E9-6BAE-40EA-8F18-DAFCA3EFFB69}" destId="{F0124EB5-2136-46F3-B2F4-41A5196C24A0}" srcOrd="1" destOrd="0" presId="urn:microsoft.com/office/officeart/2009/3/layout/StepUpProcess"/>
    <dgm:cxn modelId="{24606857-F5A8-4647-9106-43600BEA9834}" type="presParOf" srcId="{DF2F85E9-6BAE-40EA-8F18-DAFCA3EFFB69}" destId="{D5E82CFA-3F05-41CB-A66C-3A904CCE06CE}" srcOrd="2" destOrd="0" presId="urn:microsoft.com/office/officeart/2009/3/layout/StepUpProcess"/>
    <dgm:cxn modelId="{07D8BB63-7C45-4577-8989-CC9573B5B902}" type="presParOf" srcId="{EB3CB291-E23A-4667-A32E-A640A76557A1}" destId="{F5574CB1-AC1C-4773-A4A7-C4CE14EF6374}" srcOrd="5" destOrd="0" presId="urn:microsoft.com/office/officeart/2009/3/layout/StepUpProcess"/>
    <dgm:cxn modelId="{C4CA2C05-C5A2-47D3-932D-7D1B0EE24BEE}" type="presParOf" srcId="{F5574CB1-AC1C-4773-A4A7-C4CE14EF6374}" destId="{14FCF07D-F999-4928-B62C-1135C3080FD1}" srcOrd="0" destOrd="0" presId="urn:microsoft.com/office/officeart/2009/3/layout/StepUpProcess"/>
    <dgm:cxn modelId="{7F15FDE7-0796-409E-8E14-33BDA45130DC}" type="presParOf" srcId="{EB3CB291-E23A-4667-A32E-A640A76557A1}" destId="{2489F161-D1CF-4A3D-8E95-6382395DC25B}" srcOrd="6" destOrd="0" presId="urn:microsoft.com/office/officeart/2009/3/layout/StepUpProcess"/>
    <dgm:cxn modelId="{A311EB17-7B3B-4E73-8877-7EDCECD2CCA9}" type="presParOf" srcId="{2489F161-D1CF-4A3D-8E95-6382395DC25B}" destId="{06EAFCDC-2041-4C37-BE64-7627BAA16382}" srcOrd="0" destOrd="0" presId="urn:microsoft.com/office/officeart/2009/3/layout/StepUpProcess"/>
    <dgm:cxn modelId="{F054D3EE-12ED-41DF-BC28-75AFF24A2011}" type="presParOf" srcId="{2489F161-D1CF-4A3D-8E95-6382395DC25B}" destId="{AFC6068B-131B-444D-AF53-A5A2A6DC9AE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E1F518-1190-4883-914B-1FB66E6D3A63}">
      <dsp:nvSpPr>
        <dsp:cNvPr id="0" name=""/>
        <dsp:cNvSpPr/>
      </dsp:nvSpPr>
      <dsp:spPr>
        <a:xfrm rot="5400000">
          <a:off x="437722" y="1548684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372F1-8EF3-4532-ACC6-E65E1D63ACA2}">
      <dsp:nvSpPr>
        <dsp:cNvPr id="0" name=""/>
        <dsp:cNvSpPr/>
      </dsp:nvSpPr>
      <dsp:spPr>
        <a:xfrm>
          <a:off x="220193" y="2196572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u="sng" kern="1200" dirty="0"/>
            <a:t>Step 1 </a:t>
          </a:r>
          <a:br>
            <a:rPr lang="en-US" sz="1600" kern="1200" dirty="0"/>
          </a:br>
          <a:r>
            <a:rPr lang="en-US" sz="1600" kern="1200" dirty="0"/>
            <a:t>Recognise the child’s feelings</a:t>
          </a:r>
        </a:p>
      </dsp:txBody>
      <dsp:txXfrm>
        <a:off x="220193" y="2196572"/>
        <a:ext cx="1957655" cy="1716000"/>
      </dsp:txXfrm>
    </dsp:sp>
    <dsp:sp modelId="{B746139E-4627-4CCC-9299-5653D77ED24D}">
      <dsp:nvSpPr>
        <dsp:cNvPr id="0" name=""/>
        <dsp:cNvSpPr/>
      </dsp:nvSpPr>
      <dsp:spPr>
        <a:xfrm>
          <a:off x="1808480" y="1389043"/>
          <a:ext cx="369369" cy="369369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769F8C-5820-4CB5-B01D-69A648973D8F}">
      <dsp:nvSpPr>
        <dsp:cNvPr id="0" name=""/>
        <dsp:cNvSpPr/>
      </dsp:nvSpPr>
      <dsp:spPr>
        <a:xfrm rot="5400000">
          <a:off x="2834275" y="955654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7A15A-3ED1-4A32-B700-36B8D6BBE441}">
      <dsp:nvSpPr>
        <dsp:cNvPr id="0" name=""/>
        <dsp:cNvSpPr/>
      </dsp:nvSpPr>
      <dsp:spPr>
        <a:xfrm>
          <a:off x="2616746" y="1603543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u="sng" kern="1200" dirty="0"/>
            <a:t>Step 2</a:t>
          </a:r>
          <a:br>
            <a:rPr lang="en-US" sz="1600" kern="1200" dirty="0"/>
          </a:br>
          <a:r>
            <a:rPr lang="en-US" sz="1600" kern="1200" dirty="0"/>
            <a:t>Label and help the child understand the feeling. Validate.</a:t>
          </a:r>
        </a:p>
      </dsp:txBody>
      <dsp:txXfrm>
        <a:off x="2616746" y="1603543"/>
        <a:ext cx="1957655" cy="1716000"/>
      </dsp:txXfrm>
    </dsp:sp>
    <dsp:sp modelId="{F6F2BEFC-1674-4E8D-98FF-DE4432BB887C}">
      <dsp:nvSpPr>
        <dsp:cNvPr id="0" name=""/>
        <dsp:cNvSpPr/>
      </dsp:nvSpPr>
      <dsp:spPr>
        <a:xfrm>
          <a:off x="4205033" y="796013"/>
          <a:ext cx="369369" cy="369369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67CF4-39ED-4CC8-A27F-E45EA5D3AC44}">
      <dsp:nvSpPr>
        <dsp:cNvPr id="0" name=""/>
        <dsp:cNvSpPr/>
      </dsp:nvSpPr>
      <dsp:spPr>
        <a:xfrm rot="5400000">
          <a:off x="5230828" y="362625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24EB5-2136-46F3-B2F4-41A5196C24A0}">
      <dsp:nvSpPr>
        <dsp:cNvPr id="0" name=""/>
        <dsp:cNvSpPr/>
      </dsp:nvSpPr>
      <dsp:spPr>
        <a:xfrm>
          <a:off x="5013300" y="1010513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u="sng" kern="1200" dirty="0"/>
            <a:t>Step 3</a:t>
          </a:r>
          <a:br>
            <a:rPr lang="en-US" sz="1600" kern="1200" dirty="0"/>
          </a:br>
          <a:r>
            <a:rPr lang="en-US" sz="1600" kern="1200" dirty="0"/>
            <a:t>Set limits on behavior (how, when, where to express and display feelings)</a:t>
          </a:r>
        </a:p>
      </dsp:txBody>
      <dsp:txXfrm>
        <a:off x="5013300" y="1010513"/>
        <a:ext cx="1957655" cy="1716000"/>
      </dsp:txXfrm>
    </dsp:sp>
    <dsp:sp modelId="{D5E82CFA-3F05-41CB-A66C-3A904CCE06CE}">
      <dsp:nvSpPr>
        <dsp:cNvPr id="0" name=""/>
        <dsp:cNvSpPr/>
      </dsp:nvSpPr>
      <dsp:spPr>
        <a:xfrm>
          <a:off x="6601587" y="202984"/>
          <a:ext cx="369369" cy="369369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EAFCDC-2041-4C37-BE64-7627BAA16382}">
      <dsp:nvSpPr>
        <dsp:cNvPr id="0" name=""/>
        <dsp:cNvSpPr/>
      </dsp:nvSpPr>
      <dsp:spPr>
        <a:xfrm rot="5400000">
          <a:off x="7627381" y="-230404"/>
          <a:ext cx="1303150" cy="2168413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C6068B-131B-444D-AF53-A5A2A6DC9AE7}">
      <dsp:nvSpPr>
        <dsp:cNvPr id="0" name=""/>
        <dsp:cNvSpPr/>
      </dsp:nvSpPr>
      <dsp:spPr>
        <a:xfrm>
          <a:off x="7409853" y="417484"/>
          <a:ext cx="1957655" cy="17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u="sng" kern="1200" dirty="0"/>
            <a:t>Step 4</a:t>
          </a:r>
          <a:br>
            <a:rPr lang="en-US" sz="1600" kern="1200" dirty="0"/>
          </a:br>
          <a:r>
            <a:rPr lang="en-US" sz="1600" kern="1200" dirty="0"/>
            <a:t>Problem solve with the child (what strategies would work to help regulate emotions)</a:t>
          </a:r>
        </a:p>
      </dsp:txBody>
      <dsp:txXfrm>
        <a:off x="7409853" y="417484"/>
        <a:ext cx="1957655" cy="1716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88ABA-52AF-4EAD-8EE9-391E23723C8E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A06B3-6519-46B8-9B42-B56E037C56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845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3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Becky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849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Deb/Marg- we can change these slides to the bits you’ve already done- I just had this from a course I did- this slide looked at the difference between anger and sadness and that we have more empathy</a:t>
            </a:r>
            <a:r>
              <a:rPr lang="en-GB" baseline="0" dirty="0"/>
              <a:t> for the sadness not the anger and why that might be-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392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Michelle P- I didn’t</a:t>
            </a:r>
            <a:r>
              <a:rPr lang="en-GB" baseline="0" dirty="0"/>
              <a:t> know if we could reflect here on the Roman Kemp Documentary- not our bit but the ask twice mentality that its </a:t>
            </a:r>
            <a:r>
              <a:rPr lang="en-GB" baseline="0" dirty="0" err="1"/>
              <a:t>tryng</a:t>
            </a:r>
            <a:r>
              <a:rPr lang="en-GB" baseline="0" dirty="0"/>
              <a:t> to promote and the buddy support which is so important in upper KS2- I can write some more bits here if you think its appropriate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448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A06B3-6519-46B8-9B42-B56E037C567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315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5068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732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523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861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758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01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77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05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661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0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497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3763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222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5519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649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509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218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0396114-21C9-437A-A37A-6A1EB06B730A}" type="datetimeFigureOut">
              <a:rPr lang="en-GB" smtClean="0"/>
              <a:t>10/10/2022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1127A5D-F21E-48E2-B421-4B79DF3A1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458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videos/search?q=inside+out+emotion+coaching&amp;docid=608054098429300712&amp;mid=096F39A72C2ABB7623BA096F39A72C2ABB7623BA&amp;view=detail&amp;FORM=VIR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hyperlink" Target="https://youtu.be/x-VBErcuaLM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Emotion coaching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5798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mental health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5652" y="947057"/>
            <a:ext cx="3980789" cy="1544993"/>
          </a:xfrm>
        </p:spPr>
        <p:txBody>
          <a:bodyPr/>
          <a:lstStyle/>
          <a:p>
            <a:r>
              <a:rPr lang="en-GB" dirty="0"/>
              <a:t>Give them a tool kit- not stick a plaster on</a:t>
            </a: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733" y="348598"/>
            <a:ext cx="4572017" cy="4040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396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2EC54-974C-434B-9C51-D9543B8EC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Flipping the lid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191864C-2700-4542-82D2-53DA0B60EB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1267" y="1175538"/>
            <a:ext cx="4680291" cy="26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84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emotion coach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Emotion coaching gives strategies to deal with ups and downs in school and in life. </a:t>
            </a:r>
          </a:p>
          <a:p>
            <a:r>
              <a:rPr lang="en-GB" dirty="0">
                <a:latin typeface="Comic Sans MS" panose="030F0702030302020204" pitchFamily="66" charset="0"/>
              </a:rPr>
              <a:t>Use moments of negative behaviour as opportunities for teaching.</a:t>
            </a:r>
          </a:p>
          <a:p>
            <a:r>
              <a:rPr lang="en-GB" dirty="0">
                <a:latin typeface="Comic Sans MS" panose="030F0702030302020204" pitchFamily="66" charset="0"/>
              </a:rPr>
              <a:t>Builds trusting and respectful relationships  </a:t>
            </a:r>
          </a:p>
          <a:p>
            <a:r>
              <a:rPr lang="en-GB" dirty="0">
                <a:latin typeface="Comic Sans MS" panose="030F0702030302020204" pitchFamily="66" charset="0"/>
              </a:rPr>
              <a:t>Accepts that negative emotions are normal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hlinkClick r:id="rId2"/>
              </a:rPr>
              <a:t>Inside Out - Emotional Intelligence - Bing video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6576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caching recap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46207" y="713508"/>
            <a:ext cx="8534400" cy="3615267"/>
          </a:xfrm>
        </p:spPr>
        <p:txBody>
          <a:bodyPr>
            <a:noAutofit/>
          </a:bodyPr>
          <a:lstStyle/>
          <a:p>
            <a:pPr lvl="1">
              <a:defRPr/>
            </a:pPr>
            <a:endParaRPr lang="en-GB" sz="2000" dirty="0">
              <a:latin typeface="Comic Sans MS" panose="030F0702030302020204" pitchFamily="66" charset="0"/>
            </a:endParaRPr>
          </a:p>
          <a:p>
            <a:pPr lvl="1">
              <a:defRPr/>
            </a:pPr>
            <a:endParaRPr lang="en-GB" sz="2000" dirty="0">
              <a:latin typeface="Comic Sans MS" panose="030F0702030302020204" pitchFamily="66" charset="0"/>
            </a:endParaRP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Promotes positive relationships between adults and children through promoting trust.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We become more sensitive to children’s needs showing and promoting “empathy”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Reduces behaviour incidents &amp; exclusions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We feel more ‘in control’ during incidents</a:t>
            </a:r>
          </a:p>
          <a:p>
            <a:pPr lvl="1">
              <a:defRPr/>
            </a:pPr>
            <a:r>
              <a:rPr lang="en-GB" sz="2000" dirty="0">
                <a:latin typeface="Comic Sans MS" panose="030F0702030302020204" pitchFamily="66" charset="0"/>
              </a:rPr>
              <a:t>Demonstrates consistency.</a:t>
            </a:r>
          </a:p>
          <a:p>
            <a:pPr marL="800100" lvl="1" indent="-342900">
              <a:defRPr/>
            </a:pPr>
            <a:r>
              <a:rPr lang="en-GB" sz="2000" dirty="0">
                <a:latin typeface="Comic Sans MS" panose="030F0702030302020204" pitchFamily="66" charset="0"/>
              </a:rPr>
              <a:t>We lead by example.</a:t>
            </a:r>
          </a:p>
          <a:p>
            <a:pPr marL="800100" lvl="1" indent="-342900">
              <a:defRPr/>
            </a:pPr>
            <a:r>
              <a:rPr lang="en-GB" sz="2000" dirty="0">
                <a:latin typeface="Comic Sans MS" panose="030F0702030302020204" pitchFamily="66" charset="0"/>
              </a:rPr>
              <a:t>We can support parents so emotion coaching can be used at home.</a:t>
            </a:r>
          </a:p>
          <a:p>
            <a:pPr marL="800100" lvl="1" indent="-342900">
              <a:defRPr/>
            </a:pPr>
            <a:r>
              <a:rPr lang="en-GB" sz="2000" dirty="0">
                <a:latin typeface="Comic Sans MS" panose="030F0702030302020204" pitchFamily="66" charset="0"/>
              </a:rPr>
              <a:t>Supports mental health and well being of all children and adults.</a:t>
            </a:r>
          </a:p>
          <a:p>
            <a:pPr marL="4572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003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en-GB" sz="4400" b="1" dirty="0">
                <a:solidFill>
                  <a:srgbClr val="595959"/>
                </a:solidFill>
                <a:latin typeface="Euphemia"/>
              </a:rPr>
              <a:t>Emotion Coaching should be used 60% of the time. </a:t>
            </a:r>
          </a:p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endParaRPr lang="en-GB" sz="4400" b="1" dirty="0">
              <a:solidFill>
                <a:srgbClr val="595959"/>
              </a:solidFill>
              <a:latin typeface="Euphemia"/>
            </a:endParaRPr>
          </a:p>
          <a:p>
            <a:pPr marL="0" lvl="0" indent="0" defTabSz="914400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en-GB" b="1" dirty="0">
                <a:solidFill>
                  <a:srgbClr val="595959"/>
                </a:solidFill>
                <a:latin typeface="Euphemia"/>
              </a:rPr>
              <a:t>It might not work in every situation but give it a go.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126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solidFill>
                  <a:schemeClr val="tx2"/>
                </a:solidFill>
              </a:rPr>
              <a:t>Emotion Coaching Steps.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14" descr="Step Up Process diagram showing 5 steps ascending" title="SmartArt">
            <a:hlinkClick r:id="rId2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2843735"/>
              </p:ext>
            </p:extLst>
          </p:nvPr>
        </p:nvGraphicFramePr>
        <p:xfrm>
          <a:off x="2208213" y="1600200"/>
          <a:ext cx="93726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6580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207818"/>
            <a:ext cx="10053061" cy="6289964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3200" b="1" u="sng" dirty="0">
                <a:solidFill>
                  <a:schemeClr val="tx2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Steps to emotion coaching and script</a:t>
            </a:r>
            <a:endParaRPr lang="en-GB" sz="3200" b="1" dirty="0">
              <a:solidFill>
                <a:schemeClr val="tx2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b="1" u="sng" dirty="0">
                <a:solidFill>
                  <a:schemeClr val="bg1"/>
                </a:solidFill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Step 1 - Recognising the child’s feeling</a:t>
            </a:r>
            <a:endParaRPr lang="en-GB" sz="2400" b="1" dirty="0">
              <a:solidFill>
                <a:schemeClr val="bg1"/>
              </a:solidFill>
              <a:highlight>
                <a:srgbClr val="FFFF00"/>
              </a:highlight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Adult – “I can see that you have your head down, you’re biting your jumper and you’re clenching your hands, I feel you might be feeling angry?”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(Name to tame emotion, show understanding and empathy.)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400" b="1" u="sng" dirty="0">
                <a:solidFill>
                  <a:schemeClr val="bg1"/>
                </a:solidFill>
                <a:highlight>
                  <a:srgbClr val="00FFFF"/>
                </a:highlight>
                <a:latin typeface="Comic Sans MS" panose="030F0702030302020204" pitchFamily="66" charset="0"/>
              </a:rPr>
              <a:t>Step 2 - Label and help the child understand the feeling, Validate.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00FFFF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Child – “I feel angry.” Or they will label another emotion.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00FFFF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Adult – do you know why you feel angry? Can you remember what happened before you started feeling angry? What made you feel like this?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00FFFF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Adult – “that could make me feel angry too (showing understanding)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 might be an opportunity to visit inside out basket to self-regulate.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b="1" u="sng" dirty="0">
                <a:solidFill>
                  <a:schemeClr val="bg1"/>
                </a:solidFill>
                <a:highlight>
                  <a:srgbClr val="00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Step 3 – Set limits of behaviour </a:t>
            </a:r>
            <a:r>
              <a:rPr lang="en-US" sz="2400" b="1" u="sng" dirty="0">
                <a:solidFill>
                  <a:schemeClr val="bg1"/>
                </a:solidFill>
                <a:highlight>
                  <a:srgbClr val="00FF00"/>
                </a:highlight>
                <a:latin typeface="Comic Sans MS" panose="030F0702030302020204" pitchFamily="66" charset="0"/>
              </a:rPr>
              <a:t>(How, when and where to express and display feelings)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Adult – “It’s ok to feel angry but it’s not ok to throw things around but throwing </a:t>
            </a:r>
            <a:r>
              <a:rPr lang="en-GB" dirty="0" err="1">
                <a:solidFill>
                  <a:schemeClr val="bg1"/>
                </a:solidFill>
                <a:highlight>
                  <a:srgbClr val="00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eg</a:t>
            </a:r>
            <a:r>
              <a:rPr lang="en-GB" dirty="0">
                <a:solidFill>
                  <a:schemeClr val="bg1"/>
                </a:solidFill>
                <a:highlight>
                  <a:srgbClr val="00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chairs and pencils could hurt you or someone else.” Opportunity for child to tidy up equipment they have thrown.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b="1" u="sng" dirty="0">
                <a:solidFill>
                  <a:schemeClr val="bg1"/>
                </a:solidFill>
                <a:highlight>
                  <a:srgbClr val="FF00FF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Step 4 – Problem solve with child </a:t>
            </a:r>
            <a:r>
              <a:rPr lang="en-US" sz="2400" b="1" u="sng" dirty="0">
                <a:solidFill>
                  <a:schemeClr val="bg1"/>
                </a:solidFill>
                <a:highlight>
                  <a:srgbClr val="FF00FF"/>
                </a:highlight>
                <a:latin typeface="Comic Sans MS" panose="030F0702030302020204" pitchFamily="66" charset="0"/>
              </a:rPr>
              <a:t>(what strategies would work to help regulate emotions)</a:t>
            </a:r>
            <a:endParaRPr lang="en-GB" sz="2400" b="1" u="sng" dirty="0">
              <a:solidFill>
                <a:schemeClr val="bg1"/>
              </a:solidFill>
              <a:highlight>
                <a:srgbClr val="FF00FF"/>
              </a:highlight>
              <a:latin typeface="Comic Sans MS" panose="030F0702030302020204" pitchFamily="66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FF00FF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Adult – what could you do next time you feel your lid starting to flip? Do they recognise triggers, what do they prefer to do to self regulate?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chemeClr val="bg1"/>
                </a:solidFill>
                <a:highlight>
                  <a:srgbClr val="FF00FF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child may not be ready to emotion coach if their lid is still flipped, wait until they are ready to communicate with you.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16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E033999A-5D88-46D4-9C7C-E2EFE58BDB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045" y="211858"/>
            <a:ext cx="3984336" cy="597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91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26548B-670D-46F1-BE52-9082AECFA72E}"/>
              </a:ext>
            </a:extLst>
          </p:cNvPr>
          <p:cNvSpPr txBox="1"/>
          <p:nvPr/>
        </p:nvSpPr>
        <p:spPr>
          <a:xfrm>
            <a:off x="493158" y="255433"/>
            <a:ext cx="961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To help us bring our lid down and regulate our emotions, we could…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prstClr val="black"/>
                </a:solidFill>
                <a:latin typeface="Comic Sans MS" panose="030F0702030302020204" pitchFamily="66" charset="0"/>
              </a:rPr>
              <a:t>Children can use the inside basket in the classroom and the regulation station (calm corner) on play ground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88D7FB-2C33-47B1-A160-D19E2BC6F4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095999" y="963164"/>
            <a:ext cx="2981408" cy="50943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FD51D5-7CE7-4C05-9638-110F377AB36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8694" y="984899"/>
            <a:ext cx="2767521" cy="507257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C335C45-F32D-4AC7-8DC9-9F1C8F5EF6B3}"/>
              </a:ext>
            </a:extLst>
          </p:cNvPr>
          <p:cNvSpPr/>
          <p:nvPr/>
        </p:nvSpPr>
        <p:spPr>
          <a:xfrm>
            <a:off x="2759103" y="6178163"/>
            <a:ext cx="6535972" cy="424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feel these emotions, what do you do to bring your lid down? </a:t>
            </a:r>
            <a:r>
              <a:rPr kumimoji="0" lang="en-GB" sz="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TTYP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2F6532-4FFF-4628-800A-547DA9536B8A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9208386" y="952500"/>
            <a:ext cx="2894917" cy="51049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04141E-D7C1-48A4-BE29-82C4D81F3826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2990022" y="984897"/>
            <a:ext cx="2981408" cy="507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17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br>
              <a:rPr lang="en-GB" dirty="0"/>
            </a:b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27E656-950E-4AC1-931B-47B0C05DA3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115" t="16394" r="34346" b="6030"/>
          <a:stretch/>
        </p:blipFill>
        <p:spPr>
          <a:xfrm>
            <a:off x="4112455" y="365759"/>
            <a:ext cx="4468837" cy="599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BBF95-A918-48A8-86DA-B941FD0A0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DF5A84-D6E6-4D9D-9F3D-35B5AE18C7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Behaviour Policy- relational </a:t>
            </a:r>
          </a:p>
        </p:txBody>
      </p:sp>
    </p:spTree>
    <p:extLst>
      <p:ext uri="{BB962C8B-B14F-4D97-AF65-F5344CB8AC3E}">
        <p14:creationId xmlns:p14="http://schemas.microsoft.com/office/powerpoint/2010/main" val="3590796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Thoughts for Emotion Coaching going forward </a:t>
            </a:r>
          </a:p>
        </p:txBody>
      </p:sp>
    </p:spTree>
    <p:extLst>
      <p:ext uri="{BB962C8B-B14F-4D97-AF65-F5344CB8AC3E}">
        <p14:creationId xmlns:p14="http://schemas.microsoft.com/office/powerpoint/2010/main" val="69561266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9B300219925B4498DADB70CE49727C" ma:contentTypeVersion="14" ma:contentTypeDescription="Create a new document." ma:contentTypeScope="" ma:versionID="205841f7f27677f9935e191c816add5d">
  <xsd:schema xmlns:xsd="http://www.w3.org/2001/XMLSchema" xmlns:xs="http://www.w3.org/2001/XMLSchema" xmlns:p="http://schemas.microsoft.com/office/2006/metadata/properties" xmlns:ns3="cf655de5-ae7d-455b-bd8a-ff62f2ec6c02" xmlns:ns4="0a466c69-ecdd-4bd5-b0a7-85c9da8655a3" targetNamespace="http://schemas.microsoft.com/office/2006/metadata/properties" ma:root="true" ma:fieldsID="8af1dd4e503a2d11fafd51c4fe084a34" ns3:_="" ns4:_="">
    <xsd:import namespace="cf655de5-ae7d-455b-bd8a-ff62f2ec6c02"/>
    <xsd:import namespace="0a466c69-ecdd-4bd5-b0a7-85c9da8655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655de5-ae7d-455b-bd8a-ff62f2ec6c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466c69-ecdd-4bd5-b0a7-85c9da8655a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9A2279-2E8F-410F-9376-84541B043AB7}">
  <ds:schemaRefs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0a466c69-ecdd-4bd5-b0a7-85c9da8655a3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terms/"/>
    <ds:schemaRef ds:uri="cf655de5-ae7d-455b-bd8a-ff62f2ec6c02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29E6E872-9859-450F-9038-425EB1B5A3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468AC0-C9C9-47CE-8D62-FB9F306E6E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655de5-ae7d-455b-bd8a-ff62f2ec6c02"/>
    <ds:schemaRef ds:uri="0a466c69-ecdd-4bd5-b0a7-85c9da8655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1958</TotalTime>
  <Words>671</Words>
  <Application>Microsoft Office PowerPoint</Application>
  <PresentationFormat>Widescreen</PresentationFormat>
  <Paragraphs>60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Calibri</vt:lpstr>
      <vt:lpstr>Century Gothic</vt:lpstr>
      <vt:lpstr>Comic Sans MS</vt:lpstr>
      <vt:lpstr>Euphemia</vt:lpstr>
      <vt:lpstr>Times New Roman</vt:lpstr>
      <vt:lpstr>Wingdings 3</vt:lpstr>
      <vt:lpstr>Slice</vt:lpstr>
      <vt:lpstr>Emotion coaching </vt:lpstr>
      <vt:lpstr>What is mental health</vt:lpstr>
      <vt:lpstr>Flipping the lid</vt:lpstr>
      <vt:lpstr>Why emotion coach</vt:lpstr>
      <vt:lpstr>Emotion caching recap</vt:lpstr>
      <vt:lpstr>PowerPoint Presentation</vt:lpstr>
      <vt:lpstr>Emotion Coaching Steps.</vt:lpstr>
      <vt:lpstr>PowerPoint Presentation</vt:lpstr>
      <vt:lpstr>PowerPoint Presentation</vt:lpstr>
      <vt:lpstr>PowerPoint Presentation</vt:lpstr>
      <vt:lpstr>PowerPoint Presentation</vt:lpstr>
      <vt:lpstr>Discussion time</vt:lpstr>
      <vt:lpstr>Thank you </vt:lpstr>
    </vt:vector>
  </TitlesOfParts>
  <Company>Heathfields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r.harris</dc:creator>
  <cp:lastModifiedBy>Rebecca Harris</cp:lastModifiedBy>
  <cp:revision>24</cp:revision>
  <dcterms:created xsi:type="dcterms:W3CDTF">2021-03-18T11:18:16Z</dcterms:created>
  <dcterms:modified xsi:type="dcterms:W3CDTF">2022-10-10T06:54:50Z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0x010100419B300219925B4498DADB70CE49727C</vt:lpwstr>
  </property>
</Properties>
</file>